
<file path=[Content_Types].xml><?xml version="1.0" encoding="utf-8"?>
<Types xmlns="http://schemas.openxmlformats.org/package/2006/content-types"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Override PartName="/ppt/diagrams/data13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8" r:id="rId2"/>
    <p:sldId id="293" r:id="rId3"/>
    <p:sldId id="291" r:id="rId4"/>
    <p:sldId id="262" r:id="rId5"/>
    <p:sldId id="263" r:id="rId6"/>
    <p:sldId id="267" r:id="rId7"/>
    <p:sldId id="264" r:id="rId8"/>
    <p:sldId id="272" r:id="rId9"/>
    <p:sldId id="273" r:id="rId10"/>
    <p:sldId id="274" r:id="rId11"/>
    <p:sldId id="290" r:id="rId12"/>
    <p:sldId id="275" r:id="rId13"/>
    <p:sldId id="295" r:id="rId14"/>
    <p:sldId id="296" r:id="rId15"/>
    <p:sldId id="280" r:id="rId16"/>
    <p:sldId id="281" r:id="rId17"/>
    <p:sldId id="294" r:id="rId18"/>
    <p:sldId id="288" r:id="rId19"/>
    <p:sldId id="282" r:id="rId20"/>
    <p:sldId id="28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3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1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#1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17C3FA-7DFD-41B9-A2B1-8B413023BFCB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D9372E93-6468-4151-B2A6-B36771529498}">
      <dgm:prSet/>
      <dgm:spPr>
        <a:gradFill flip="none" rotWithShape="0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b="0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Разыскать больше сведений о жизни и деятельности </a:t>
          </a:r>
          <a:r>
            <a:rPr lang="ru-RU" b="0" i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Даренского</a:t>
          </a:r>
          <a:r>
            <a:rPr lang="ru-RU" b="0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Д.И. </a:t>
          </a:r>
        </a:p>
      </dgm:t>
    </dgm:pt>
    <dgm:pt modelId="{7A229049-3DCB-4B3F-B849-F4CFBFBCC228}" type="parTrans" cxnId="{C8A707BA-F37A-45F9-B006-C2591F74C1A4}">
      <dgm:prSet/>
      <dgm:spPr/>
      <dgm:t>
        <a:bodyPr/>
        <a:lstStyle/>
        <a:p>
          <a:endParaRPr lang="ru-RU"/>
        </a:p>
      </dgm:t>
    </dgm:pt>
    <dgm:pt modelId="{3D52A0D7-36CD-4F95-BF2C-F6A0432B03D7}" type="sibTrans" cxnId="{C8A707BA-F37A-45F9-B006-C2591F74C1A4}">
      <dgm:prSet/>
      <dgm:spPr/>
      <dgm:t>
        <a:bodyPr/>
        <a:lstStyle/>
        <a:p>
          <a:endParaRPr lang="ru-RU"/>
        </a:p>
      </dgm:t>
    </dgm:pt>
    <dgm:pt modelId="{5715227C-33FC-4B10-B1C8-3122E1372031}">
      <dgm:prSet/>
      <dgm:spPr>
        <a:gradFill flip="none" rotWithShape="0"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Донести до современников его неоценимый вклад в медицину Забайкалья и России в целом.</a:t>
          </a:r>
          <a:endParaRPr lang="ru-RU" i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46C93E-02AF-4F00-8C22-2915A8593567}" type="parTrans" cxnId="{33BF421C-EFF0-4A4F-AEBC-5303D0F370CA}">
      <dgm:prSet/>
      <dgm:spPr/>
      <dgm:t>
        <a:bodyPr/>
        <a:lstStyle/>
        <a:p>
          <a:endParaRPr lang="ru-RU"/>
        </a:p>
      </dgm:t>
    </dgm:pt>
    <dgm:pt modelId="{6BA06D8C-7654-4CAB-928A-9F7F929DD904}" type="sibTrans" cxnId="{33BF421C-EFF0-4A4F-AEBC-5303D0F370CA}">
      <dgm:prSet/>
      <dgm:spPr/>
      <dgm:t>
        <a:bodyPr/>
        <a:lstStyle/>
        <a:p>
          <a:endParaRPr lang="ru-RU"/>
        </a:p>
      </dgm:t>
    </dgm:pt>
    <dgm:pt modelId="{8745FBAE-558F-454A-A790-83F821765B0F}" type="pres">
      <dgm:prSet presAssocID="{6317C3FA-7DFD-41B9-A2B1-8B413023BF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D0268D-1EAA-456C-AFEC-DC51CFF752C1}" type="pres">
      <dgm:prSet presAssocID="{D9372E93-6468-4151-B2A6-B36771529498}" presName="parentText" presStyleLbl="node1" presStyleIdx="0" presStyleCnt="2" custScaleY="80322" custLinFactY="-7238" custLinFactNeighborX="0" custLinFactNeighborY="-100000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1D1D9B84-65B3-4B8C-B15E-887D0709D6BB}" type="pres">
      <dgm:prSet presAssocID="{3D52A0D7-36CD-4F95-BF2C-F6A0432B03D7}" presName="spacer" presStyleCnt="0"/>
      <dgm:spPr/>
    </dgm:pt>
    <dgm:pt modelId="{E79792D3-1B6C-417A-8A0E-7A3F58BEC6A8}" type="pres">
      <dgm:prSet presAssocID="{5715227C-33FC-4B10-B1C8-3122E1372031}" presName="parentText" presStyleLbl="node1" presStyleIdx="1" presStyleCnt="2" custScaleY="80148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</dgm:ptLst>
  <dgm:cxnLst>
    <dgm:cxn modelId="{FC37DD86-140C-4120-9042-CE9EC4DB26F1}" type="presOf" srcId="{5715227C-33FC-4B10-B1C8-3122E1372031}" destId="{E79792D3-1B6C-417A-8A0E-7A3F58BEC6A8}" srcOrd="0" destOrd="0" presId="urn:microsoft.com/office/officeart/2005/8/layout/vList2"/>
    <dgm:cxn modelId="{95B171BB-7C1B-414E-A6B3-8873395CD96A}" type="presOf" srcId="{D9372E93-6468-4151-B2A6-B36771529498}" destId="{C6D0268D-1EAA-456C-AFEC-DC51CFF752C1}" srcOrd="0" destOrd="0" presId="urn:microsoft.com/office/officeart/2005/8/layout/vList2"/>
    <dgm:cxn modelId="{33BF421C-EFF0-4A4F-AEBC-5303D0F370CA}" srcId="{6317C3FA-7DFD-41B9-A2B1-8B413023BFCB}" destId="{5715227C-33FC-4B10-B1C8-3122E1372031}" srcOrd="1" destOrd="0" parTransId="{FB46C93E-02AF-4F00-8C22-2915A8593567}" sibTransId="{6BA06D8C-7654-4CAB-928A-9F7F929DD904}"/>
    <dgm:cxn modelId="{C8A707BA-F37A-45F9-B006-C2591F74C1A4}" srcId="{6317C3FA-7DFD-41B9-A2B1-8B413023BFCB}" destId="{D9372E93-6468-4151-B2A6-B36771529498}" srcOrd="0" destOrd="0" parTransId="{7A229049-3DCB-4B3F-B849-F4CFBFBCC228}" sibTransId="{3D52A0D7-36CD-4F95-BF2C-F6A0432B03D7}"/>
    <dgm:cxn modelId="{DC24E223-1BE6-43FD-96C7-1AF57ADB81D0}" type="presOf" srcId="{6317C3FA-7DFD-41B9-A2B1-8B413023BFCB}" destId="{8745FBAE-558F-454A-A790-83F821765B0F}" srcOrd="0" destOrd="0" presId="urn:microsoft.com/office/officeart/2005/8/layout/vList2"/>
    <dgm:cxn modelId="{6E0FCCE6-531E-4534-A53D-FDBA13ADFFA0}" type="presParOf" srcId="{8745FBAE-558F-454A-A790-83F821765B0F}" destId="{C6D0268D-1EAA-456C-AFEC-DC51CFF752C1}" srcOrd="0" destOrd="0" presId="urn:microsoft.com/office/officeart/2005/8/layout/vList2"/>
    <dgm:cxn modelId="{2B20BF43-D6D3-441E-8BFD-9DEC49D277DF}" type="presParOf" srcId="{8745FBAE-558F-454A-A790-83F821765B0F}" destId="{1D1D9B84-65B3-4B8C-B15E-887D0709D6BB}" srcOrd="1" destOrd="0" presId="urn:microsoft.com/office/officeart/2005/8/layout/vList2"/>
    <dgm:cxn modelId="{0EAE7502-A615-4427-9D0A-BBEBA5FDE3D0}" type="presParOf" srcId="{8745FBAE-558F-454A-A790-83F821765B0F}" destId="{E79792D3-1B6C-417A-8A0E-7A3F58BEC6A8}" srcOrd="2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DDC5AA4-AB6D-4CF0-A577-5EE93EA8C1EA}" type="doc">
      <dgm:prSet loTypeId="urn:microsoft.com/office/officeart/2005/8/layout/vList2" loCatId="list" qsTypeId="urn:microsoft.com/office/officeart/2005/8/quickstyle/simple1#10" qsCatId="simple" csTypeId="urn:microsoft.com/office/officeart/2005/8/colors/accent1_2#11" csCatId="accent1" phldr="1"/>
      <dgm:spPr/>
      <dgm:t>
        <a:bodyPr/>
        <a:lstStyle/>
        <a:p>
          <a:endParaRPr lang="en-US"/>
        </a:p>
      </dgm:t>
    </dgm:pt>
    <dgm:pt modelId="{C302238C-8175-4B9A-B2A1-C7C753EECC27}">
      <dgm:prSet/>
      <dgm:spPr>
        <a:solidFill>
          <a:schemeClr val="accent2">
            <a:lumMod val="75000"/>
          </a:schemeClr>
        </a:solidFill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algn="l" rtl="0"/>
          <a:r>
            <a: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1959 по 1961 годах, работал ассистентом кафедры госпитальной хирургии Читинского медицинского института. </a:t>
          </a:r>
          <a:endParaRPr lang="ru-RU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3D01E4-BCF6-4F3E-A7B7-80058645C2A4}" type="parTrans" cxnId="{76A15F40-681C-4F48-8EB3-F1A9EEF150F3}">
      <dgm:prSet/>
      <dgm:spPr/>
      <dgm:t>
        <a:bodyPr/>
        <a:lstStyle/>
        <a:p>
          <a:endParaRPr lang="en-US"/>
        </a:p>
      </dgm:t>
    </dgm:pt>
    <dgm:pt modelId="{2617B9DE-B27A-4CA1-9BB6-A0D920F3A0A8}" type="sibTrans" cxnId="{76A15F40-681C-4F48-8EB3-F1A9EEF150F3}">
      <dgm:prSet/>
      <dgm:spPr/>
      <dgm:t>
        <a:bodyPr/>
        <a:lstStyle/>
        <a:p>
          <a:endParaRPr lang="en-US"/>
        </a:p>
      </dgm:t>
    </dgm:pt>
    <dgm:pt modelId="{A87A576F-127A-49B1-80F6-942FAF2AA6D2}" type="pres">
      <dgm:prSet presAssocID="{6DDC5AA4-AB6D-4CF0-A577-5EE93EA8C1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04AD5E-A202-4E73-BC5E-F2CBC11F95C6}" type="pres">
      <dgm:prSet presAssocID="{C302238C-8175-4B9A-B2A1-C7C753EECC27}" presName="parentText" presStyleLbl="node1" presStyleIdx="0" presStyleCnt="1">
        <dgm:presLayoutVars>
          <dgm:chMax val="0"/>
          <dgm:bulletEnabled val="1"/>
        </dgm:presLayoutVars>
      </dgm:prSet>
      <dgm:spPr>
        <a:prstGeom prst="cloudCallout">
          <a:avLst/>
        </a:prstGeom>
      </dgm:spPr>
      <dgm:t>
        <a:bodyPr/>
        <a:lstStyle/>
        <a:p>
          <a:endParaRPr lang="en-US"/>
        </a:p>
      </dgm:t>
    </dgm:pt>
  </dgm:ptLst>
  <dgm:cxnLst>
    <dgm:cxn modelId="{76A15F40-681C-4F48-8EB3-F1A9EEF150F3}" srcId="{6DDC5AA4-AB6D-4CF0-A577-5EE93EA8C1EA}" destId="{C302238C-8175-4B9A-B2A1-C7C753EECC27}" srcOrd="0" destOrd="0" parTransId="{C73D01E4-BCF6-4F3E-A7B7-80058645C2A4}" sibTransId="{2617B9DE-B27A-4CA1-9BB6-A0D920F3A0A8}"/>
    <dgm:cxn modelId="{0844315C-8595-41BB-A0A5-06C6B4007B6E}" type="presOf" srcId="{C302238C-8175-4B9A-B2A1-C7C753EECC27}" destId="{AA04AD5E-A202-4E73-BC5E-F2CBC11F95C6}" srcOrd="0" destOrd="0" presId="urn:microsoft.com/office/officeart/2005/8/layout/vList2"/>
    <dgm:cxn modelId="{F31D6A40-01AD-4D00-A7D0-8731F83FC2E7}" type="presOf" srcId="{6DDC5AA4-AB6D-4CF0-A577-5EE93EA8C1EA}" destId="{A87A576F-127A-49B1-80F6-942FAF2AA6D2}" srcOrd="0" destOrd="0" presId="urn:microsoft.com/office/officeart/2005/8/layout/vList2"/>
    <dgm:cxn modelId="{B0403E2A-5B8F-428B-A7AA-35A78EFE9EF7}" type="presParOf" srcId="{A87A576F-127A-49B1-80F6-942FAF2AA6D2}" destId="{AA04AD5E-A202-4E73-BC5E-F2CBC11F95C6}" srcOrd="0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E4FB9E7-44F5-4C4E-B9E4-B24AA793B5EF}" type="doc">
      <dgm:prSet loTypeId="urn:microsoft.com/office/officeart/2005/8/layout/vList2" loCatId="list" qsTypeId="urn:microsoft.com/office/officeart/2005/8/quickstyle/simple1#11" qsCatId="simple" csTypeId="urn:microsoft.com/office/officeart/2005/8/colors/accent1_2#12" csCatId="accent1" phldr="1"/>
      <dgm:spPr/>
      <dgm:t>
        <a:bodyPr/>
        <a:lstStyle/>
        <a:p>
          <a:endParaRPr lang="en-US"/>
        </a:p>
      </dgm:t>
    </dgm:pt>
    <dgm:pt modelId="{6E65A2FF-D6F7-4C11-ACCD-DE2F25C4F2AA}">
      <dgm:prSet custT="1"/>
      <dgm:spPr>
        <a:gradFill flip="none" rotWithShape="0">
          <a:gsLst>
            <a:gs pos="0">
              <a:schemeClr val="accent2">
                <a:shade val="30000"/>
                <a:satMod val="115000"/>
              </a:schemeClr>
            </a:gs>
            <a:gs pos="50000">
              <a:schemeClr val="accent2">
                <a:shade val="67500"/>
                <a:satMod val="115000"/>
              </a:schemeClr>
            </a:gs>
            <a:gs pos="100000">
              <a:schemeClr val="accent2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rtl="0">
            <a:lnSpc>
              <a:spcPct val="100000"/>
            </a:lnSpc>
          </a:pPr>
          <a:endParaRPr lang="ru-RU" sz="2000" i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rial" charset="0"/>
          </a:endParaRPr>
        </a:p>
        <a:p>
          <a:pPr rtl="0">
            <a:lnSpc>
              <a:spcPct val="100000"/>
            </a:lnSpc>
          </a:pPr>
          <a:endParaRPr lang="ru-RU" sz="2000" i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rial" charset="0"/>
          </a:endParaRPr>
        </a:p>
        <a:p>
          <a:pPr rtl="0">
            <a:lnSpc>
              <a:spcPct val="100000"/>
            </a:lnSpc>
          </a:pPr>
          <a:endParaRPr lang="ru-RU" sz="2000" b="0" i="1" dirty="0" smtClean="0">
            <a:solidFill>
              <a:schemeClr val="bg1"/>
            </a:solidFill>
            <a:effectLst/>
            <a:cs typeface="Arial" charset="0"/>
          </a:endParaRPr>
        </a:p>
        <a:p>
          <a:pPr rtl="0">
            <a:lnSpc>
              <a:spcPct val="100000"/>
            </a:lnSpc>
          </a:pPr>
          <a:r>
            <a:rPr lang="ru-RU" sz="2000" b="0" i="1" dirty="0" smtClean="0">
              <a:solidFill>
                <a:schemeClr val="bg1"/>
              </a:solidFill>
              <a:effectLst/>
              <a:cs typeface="Arial" charset="0"/>
            </a:rPr>
            <a:t>Им написано около 100 научных трудов,  посвященных различным вопросам:</a:t>
          </a:r>
        </a:p>
        <a:p>
          <a:pPr rtl="0">
            <a:lnSpc>
              <a:spcPct val="100000"/>
            </a:lnSpc>
          </a:pPr>
          <a:r>
            <a:rPr lang="ru-RU" sz="2000" b="0" i="1" dirty="0" smtClean="0">
              <a:solidFill>
                <a:schemeClr val="bg1"/>
              </a:solidFill>
              <a:effectLst/>
              <a:latin typeface="Tahoma"/>
              <a:cs typeface="Tahoma"/>
            </a:rPr>
            <a:t>● </a:t>
          </a:r>
          <a:r>
            <a:rPr lang="ru-RU" sz="2000" b="0" i="1" dirty="0" smtClean="0">
              <a:solidFill>
                <a:schemeClr val="bg1"/>
              </a:solidFill>
              <a:effectLst/>
              <a:cs typeface="Arial" charset="0"/>
            </a:rPr>
            <a:t>гастроэнтерологии</a:t>
          </a:r>
        </a:p>
        <a:p>
          <a:pPr>
            <a:lnSpc>
              <a:spcPct val="100000"/>
            </a:lnSpc>
          </a:pPr>
          <a:r>
            <a:rPr lang="ru-RU" sz="2000" b="0" i="1" dirty="0" smtClean="0">
              <a:solidFill>
                <a:schemeClr val="bg1"/>
              </a:solidFill>
              <a:effectLst/>
              <a:latin typeface="Tahoma"/>
              <a:cs typeface="Tahoma"/>
            </a:rPr>
            <a:t>● </a:t>
          </a:r>
          <a:r>
            <a:rPr lang="ru-RU" sz="2000" b="0" i="1" dirty="0" smtClean="0">
              <a:solidFill>
                <a:schemeClr val="bg1"/>
              </a:solidFill>
              <a:effectLst/>
              <a:cs typeface="Arial" charset="0"/>
            </a:rPr>
            <a:t>нейрохирургии</a:t>
          </a:r>
        </a:p>
        <a:p>
          <a:pPr>
            <a:lnSpc>
              <a:spcPct val="100000"/>
            </a:lnSpc>
          </a:pPr>
          <a:r>
            <a:rPr lang="ru-RU" sz="2000" b="0" i="1" dirty="0" smtClean="0">
              <a:solidFill>
                <a:schemeClr val="bg1"/>
              </a:solidFill>
              <a:effectLst/>
              <a:latin typeface="Tahoma"/>
              <a:cs typeface="Tahoma"/>
            </a:rPr>
            <a:t>● </a:t>
          </a:r>
          <a:r>
            <a:rPr lang="ru-RU" sz="2000" b="0" i="1" dirty="0" smtClean="0">
              <a:solidFill>
                <a:schemeClr val="bg1"/>
              </a:solidFill>
              <a:effectLst/>
              <a:cs typeface="Arial" charset="0"/>
            </a:rPr>
            <a:t>эндокринологии</a:t>
          </a:r>
        </a:p>
        <a:p>
          <a:pPr>
            <a:lnSpc>
              <a:spcPct val="100000"/>
            </a:lnSpc>
          </a:pPr>
          <a:r>
            <a:rPr lang="ru-RU" sz="2000" b="0" i="1" dirty="0" smtClean="0">
              <a:solidFill>
                <a:schemeClr val="bg1"/>
              </a:solidFill>
              <a:effectLst/>
              <a:latin typeface="Tahoma"/>
              <a:cs typeface="Tahoma"/>
            </a:rPr>
            <a:t>● </a:t>
          </a:r>
          <a:r>
            <a:rPr lang="ru-RU" sz="2000" b="0" i="1" dirty="0" smtClean="0">
              <a:solidFill>
                <a:schemeClr val="bg1"/>
              </a:solidFill>
              <a:effectLst/>
              <a:cs typeface="Arial" charset="0"/>
            </a:rPr>
            <a:t>анестезиологии</a:t>
          </a:r>
        </a:p>
        <a:p>
          <a:pPr>
            <a:lnSpc>
              <a:spcPct val="100000"/>
            </a:lnSpc>
          </a:pPr>
          <a:r>
            <a:rPr lang="ru-RU" sz="2000" b="0" i="1" dirty="0" smtClean="0">
              <a:solidFill>
                <a:schemeClr val="bg1"/>
              </a:solidFill>
              <a:effectLst/>
              <a:latin typeface="Tahoma"/>
              <a:cs typeface="Tahoma"/>
            </a:rPr>
            <a:t>● </a:t>
          </a:r>
          <a:r>
            <a:rPr lang="ru-RU" sz="2000" b="0" i="1" dirty="0" smtClean="0">
              <a:solidFill>
                <a:schemeClr val="bg1"/>
              </a:solidFill>
              <a:effectLst/>
              <a:cs typeface="Arial" charset="0"/>
            </a:rPr>
            <a:t>травматологии</a:t>
          </a:r>
        </a:p>
        <a:p>
          <a:pPr>
            <a:lnSpc>
              <a:spcPct val="100000"/>
            </a:lnSpc>
          </a:pPr>
          <a:r>
            <a:rPr lang="ru-RU" sz="2000" b="0" i="1" dirty="0" smtClean="0">
              <a:solidFill>
                <a:schemeClr val="bg1"/>
              </a:solidFill>
              <a:effectLst/>
              <a:latin typeface="Tahoma"/>
              <a:cs typeface="Tahoma"/>
            </a:rPr>
            <a:t>● </a:t>
          </a:r>
          <a:r>
            <a:rPr lang="ru-RU" sz="2000" b="0" i="1" dirty="0" smtClean="0">
              <a:solidFill>
                <a:schemeClr val="bg1"/>
              </a:solidFill>
              <a:effectLst/>
              <a:cs typeface="Arial" charset="0"/>
            </a:rPr>
            <a:t>гнойной и неотложной хирургии</a:t>
          </a:r>
        </a:p>
        <a:p>
          <a:pPr>
            <a:lnSpc>
              <a:spcPct val="100000"/>
            </a:lnSpc>
          </a:pPr>
          <a:r>
            <a:rPr lang="ru-RU" sz="2000" b="0" i="1" dirty="0" smtClean="0">
              <a:solidFill>
                <a:schemeClr val="bg1"/>
              </a:solidFill>
              <a:effectLst/>
              <a:latin typeface="Tahoma"/>
              <a:cs typeface="Tahoma"/>
            </a:rPr>
            <a:t>● </a:t>
          </a:r>
          <a:r>
            <a:rPr lang="ru-RU" sz="2000" b="0" i="1" dirty="0" smtClean="0">
              <a:solidFill>
                <a:schemeClr val="bg1"/>
              </a:solidFill>
              <a:effectLst/>
              <a:cs typeface="Arial" charset="0"/>
            </a:rPr>
            <a:t>диагностики и лечения травм черепа</a:t>
          </a:r>
        </a:p>
        <a:p>
          <a:pPr>
            <a:lnSpc>
              <a:spcPct val="100000"/>
            </a:lnSpc>
          </a:pPr>
          <a:r>
            <a:rPr lang="ru-RU" sz="2000" b="0" i="1" dirty="0" smtClean="0">
              <a:solidFill>
                <a:schemeClr val="bg1"/>
              </a:solidFill>
              <a:effectLst/>
              <a:latin typeface="Tahoma"/>
              <a:cs typeface="Tahoma"/>
            </a:rPr>
            <a:t>● </a:t>
          </a:r>
          <a:r>
            <a:rPr lang="ru-RU" sz="2000" b="0" i="1" dirty="0" smtClean="0">
              <a:solidFill>
                <a:schemeClr val="bg1"/>
              </a:solidFill>
              <a:effectLst/>
              <a:cs typeface="Arial" charset="0"/>
            </a:rPr>
            <a:t>заболеваний ЖКТ</a:t>
          </a:r>
        </a:p>
        <a:p>
          <a:pPr>
            <a:lnSpc>
              <a:spcPct val="100000"/>
            </a:lnSpc>
          </a:pPr>
          <a:r>
            <a:rPr lang="ru-RU" sz="2000" b="0" i="1" dirty="0" smtClean="0">
              <a:solidFill>
                <a:schemeClr val="bg1"/>
              </a:solidFill>
              <a:effectLst/>
              <a:latin typeface="Tahoma"/>
              <a:cs typeface="Tahoma"/>
            </a:rPr>
            <a:t>● </a:t>
          </a:r>
          <a:r>
            <a:rPr lang="ru-RU" sz="2000" b="0" i="1" dirty="0" smtClean="0">
              <a:solidFill>
                <a:schemeClr val="bg1"/>
              </a:solidFill>
              <a:effectLst/>
              <a:cs typeface="Arial" charset="0"/>
            </a:rPr>
            <a:t>язвенная болезнь и ее осложнения     </a:t>
          </a:r>
        </a:p>
        <a:p>
          <a:pPr>
            <a:lnSpc>
              <a:spcPct val="100000"/>
            </a:lnSpc>
          </a:pPr>
          <a:r>
            <a:rPr lang="ru-RU" sz="2000" b="0" i="1" dirty="0" smtClean="0">
              <a:solidFill>
                <a:schemeClr val="bg1"/>
              </a:solidFill>
              <a:effectLst/>
              <a:latin typeface="Tahoma"/>
              <a:cs typeface="Tahoma"/>
            </a:rPr>
            <a:t>● </a:t>
          </a:r>
          <a:r>
            <a:rPr lang="ru-RU" sz="2000" b="0" i="1" dirty="0" smtClean="0">
              <a:solidFill>
                <a:schemeClr val="bg1"/>
              </a:solidFill>
              <a:effectLst/>
              <a:cs typeface="Arial" charset="0"/>
            </a:rPr>
            <a:t>панкреатит</a:t>
          </a:r>
        </a:p>
        <a:p>
          <a:pPr>
            <a:lnSpc>
              <a:spcPct val="100000"/>
            </a:lnSpc>
          </a:pPr>
          <a:r>
            <a:rPr lang="ru-RU" sz="2000" b="0" i="1" dirty="0" smtClean="0">
              <a:solidFill>
                <a:schemeClr val="bg1"/>
              </a:solidFill>
              <a:effectLst/>
              <a:latin typeface="Tahoma"/>
              <a:cs typeface="Tahoma"/>
            </a:rPr>
            <a:t>● </a:t>
          </a:r>
          <a:r>
            <a:rPr lang="ru-RU" sz="2000" b="0" i="1" dirty="0" smtClean="0">
              <a:solidFill>
                <a:schemeClr val="bg1"/>
              </a:solidFill>
              <a:effectLst/>
              <a:cs typeface="Arial" charset="0"/>
            </a:rPr>
            <a:t>кишечная непроходимость</a:t>
          </a:r>
        </a:p>
        <a:p>
          <a:pPr>
            <a:lnSpc>
              <a:spcPct val="100000"/>
            </a:lnSpc>
          </a:pPr>
          <a:r>
            <a:rPr lang="ru-RU" sz="2000" b="0" i="1" dirty="0" smtClean="0">
              <a:solidFill>
                <a:schemeClr val="bg1"/>
              </a:solidFill>
              <a:effectLst/>
              <a:latin typeface="Tahoma"/>
              <a:cs typeface="Tahoma"/>
            </a:rPr>
            <a:t>● </a:t>
          </a:r>
          <a:r>
            <a:rPr lang="ru-RU" sz="2000" b="0" i="1" dirty="0" smtClean="0">
              <a:solidFill>
                <a:schemeClr val="bg1"/>
              </a:solidFill>
              <a:effectLst/>
              <a:cs typeface="Arial" charset="0"/>
            </a:rPr>
            <a:t>заболевания печени</a:t>
          </a:r>
        </a:p>
        <a:p>
          <a:pPr>
            <a:lnSpc>
              <a:spcPct val="100000"/>
            </a:lnSpc>
          </a:pPr>
          <a:r>
            <a:rPr lang="ru-RU" sz="2000" b="0" i="1" dirty="0" smtClean="0">
              <a:solidFill>
                <a:schemeClr val="bg1"/>
              </a:solidFill>
              <a:effectLst/>
              <a:latin typeface="Tahoma"/>
              <a:cs typeface="Tahoma"/>
            </a:rPr>
            <a:t>● </a:t>
          </a:r>
          <a:r>
            <a:rPr lang="ru-RU" sz="2000" b="0" i="1" dirty="0" smtClean="0">
              <a:solidFill>
                <a:schemeClr val="bg1"/>
              </a:solidFill>
              <a:effectLst/>
              <a:cs typeface="Arial" charset="0"/>
            </a:rPr>
            <a:t>методики </a:t>
          </a:r>
          <a:r>
            <a:rPr lang="ru-RU" sz="2000" b="0" i="1" dirty="0" err="1" smtClean="0">
              <a:solidFill>
                <a:schemeClr val="bg1"/>
              </a:solidFill>
              <a:effectLst/>
              <a:cs typeface="Arial" charset="0"/>
            </a:rPr>
            <a:t>перидуральной</a:t>
          </a:r>
          <a:r>
            <a:rPr lang="ru-RU" sz="2000" b="0" i="1" dirty="0" smtClean="0">
              <a:solidFill>
                <a:schemeClr val="bg1"/>
              </a:solidFill>
              <a:effectLst/>
              <a:cs typeface="Arial" charset="0"/>
            </a:rPr>
            <a:t> анестезии</a:t>
          </a:r>
        </a:p>
        <a:p>
          <a:pPr>
            <a:lnSpc>
              <a:spcPct val="100000"/>
            </a:lnSpc>
          </a:pPr>
          <a:r>
            <a:rPr lang="ru-RU" sz="2000" b="0" i="1" dirty="0" smtClean="0">
              <a:solidFill>
                <a:schemeClr val="bg1"/>
              </a:solidFill>
              <a:effectLst/>
              <a:latin typeface="Tahoma"/>
              <a:cs typeface="Tahoma"/>
            </a:rPr>
            <a:t>● </a:t>
          </a:r>
          <a:r>
            <a:rPr lang="ru-RU" sz="2000" b="0" i="1" dirty="0" smtClean="0">
              <a:solidFill>
                <a:schemeClr val="bg1"/>
              </a:solidFill>
              <a:effectLst/>
              <a:cs typeface="Arial" charset="0"/>
            </a:rPr>
            <a:t>лечения токсического зоба, гнойного мастита, холецистита</a:t>
          </a:r>
        </a:p>
        <a:p>
          <a:pPr>
            <a:lnSpc>
              <a:spcPct val="100000"/>
            </a:lnSpc>
          </a:pPr>
          <a:r>
            <a:rPr lang="ru-RU" sz="2000" b="0" i="1" dirty="0" smtClean="0">
              <a:solidFill>
                <a:schemeClr val="bg1"/>
              </a:solidFill>
              <a:effectLst/>
              <a:latin typeface="Tahoma"/>
              <a:cs typeface="Tahoma"/>
            </a:rPr>
            <a:t>● </a:t>
          </a:r>
          <a:r>
            <a:rPr lang="ru-RU" sz="2000" b="0" i="1" dirty="0" smtClean="0">
              <a:solidFill>
                <a:schemeClr val="bg1"/>
              </a:solidFill>
              <a:effectLst/>
              <a:cs typeface="Arial" charset="0"/>
            </a:rPr>
            <a:t>методики преподавания на кафедре госпитальной хирургии</a:t>
          </a:r>
          <a:endParaRPr lang="ru-RU" sz="2000" b="0" i="1" dirty="0">
            <a:solidFill>
              <a:schemeClr val="bg1"/>
            </a:solidFill>
            <a:effectLst/>
          </a:endParaRPr>
        </a:p>
      </dgm:t>
    </dgm:pt>
    <dgm:pt modelId="{675F8CD6-1DF6-47B7-A3BD-6014DF3264C0}" type="parTrans" cxnId="{C429749C-565A-41AB-BF8F-4028559C32CF}">
      <dgm:prSet/>
      <dgm:spPr/>
      <dgm:t>
        <a:bodyPr/>
        <a:lstStyle/>
        <a:p>
          <a:endParaRPr lang="en-US"/>
        </a:p>
      </dgm:t>
    </dgm:pt>
    <dgm:pt modelId="{19AF80F3-81E8-4971-82F6-78CFAB8A37AD}" type="sibTrans" cxnId="{C429749C-565A-41AB-BF8F-4028559C32CF}">
      <dgm:prSet/>
      <dgm:spPr/>
      <dgm:t>
        <a:bodyPr/>
        <a:lstStyle/>
        <a:p>
          <a:endParaRPr lang="en-US"/>
        </a:p>
      </dgm:t>
    </dgm:pt>
    <dgm:pt modelId="{37A4DA7A-1F7A-4F2D-BA71-3CACC43FED65}" type="pres">
      <dgm:prSet presAssocID="{EE4FB9E7-44F5-4C4E-B9E4-B24AA793B5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6933BE-AE68-4BA1-8D61-5929206B1CBA}" type="pres">
      <dgm:prSet presAssocID="{6E65A2FF-D6F7-4C11-ACCD-DE2F25C4F2AA}" presName="parentText" presStyleLbl="node1" presStyleIdx="0" presStyleCnt="1" custScaleY="1315738" custLinFactNeighborY="-3875">
        <dgm:presLayoutVars>
          <dgm:chMax val="0"/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</dgm:ptLst>
  <dgm:cxnLst>
    <dgm:cxn modelId="{C429749C-565A-41AB-BF8F-4028559C32CF}" srcId="{EE4FB9E7-44F5-4C4E-B9E4-B24AA793B5EF}" destId="{6E65A2FF-D6F7-4C11-ACCD-DE2F25C4F2AA}" srcOrd="0" destOrd="0" parTransId="{675F8CD6-1DF6-47B7-A3BD-6014DF3264C0}" sibTransId="{19AF80F3-81E8-4971-82F6-78CFAB8A37AD}"/>
    <dgm:cxn modelId="{F95D84A7-09CD-4FBC-9A58-8836C1C7F53F}" type="presOf" srcId="{6E65A2FF-D6F7-4C11-ACCD-DE2F25C4F2AA}" destId="{E66933BE-AE68-4BA1-8D61-5929206B1CBA}" srcOrd="0" destOrd="0" presId="urn:microsoft.com/office/officeart/2005/8/layout/vList2"/>
    <dgm:cxn modelId="{CCCC6D40-CD5C-4920-AB27-2F9FE2535D56}" type="presOf" srcId="{EE4FB9E7-44F5-4C4E-B9E4-B24AA793B5EF}" destId="{37A4DA7A-1F7A-4F2D-BA71-3CACC43FED65}" srcOrd="0" destOrd="0" presId="urn:microsoft.com/office/officeart/2005/8/layout/vList2"/>
    <dgm:cxn modelId="{D063DD5A-1970-427A-8AA8-8B3A23032DCF}" type="presParOf" srcId="{37A4DA7A-1F7A-4F2D-BA71-3CACC43FED65}" destId="{E66933BE-AE68-4BA1-8D61-5929206B1CBA}" srcOrd="0" destOrd="0" presId="urn:microsoft.com/office/officeart/2005/8/layout/vList2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/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79871A0-6D36-43CD-A8A1-24EA8E83FA69}" type="doc">
      <dgm:prSet loTypeId="urn:microsoft.com/office/officeart/2005/8/layout/vList2" loCatId="list" qsTypeId="urn:microsoft.com/office/officeart/2005/8/quickstyle/simple1#2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F3E30252-35C3-4C74-89EE-AD227F2601F7}">
      <dgm:prSet custT="1"/>
      <dgm:spPr>
        <a:gradFill flip="none" rotWithShape="1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algn="ctr" rtl="0"/>
          <a:r>
            <a:rPr lang="ru-RU" sz="2600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Даренский</a:t>
          </a:r>
          <a:r>
            <a:rPr lang="ru-RU" sz="2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Д.И. был широко образованный, эрудированный человек, высококвалифицированный клиницист и хирург. Всю свою трудовую жизнь Дмитрий Иванович умело сочетал лечебную работу с научной деятельностью.  Он был широко известен в научных кругах, всегда был активным участником хирургических съездов и конференций.</a:t>
          </a:r>
          <a:endParaRPr lang="ru-RU" sz="26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9794BC-6224-493F-A6B9-525465A4B82A}" type="parTrans" cxnId="{E6B5313B-AA2B-4C7E-8AC3-660B94D2CADD}">
      <dgm:prSet/>
      <dgm:spPr/>
      <dgm:t>
        <a:bodyPr/>
        <a:lstStyle/>
        <a:p>
          <a:endParaRPr lang="en-US"/>
        </a:p>
      </dgm:t>
    </dgm:pt>
    <dgm:pt modelId="{0277088E-9E85-4796-AA6B-61D72E259613}" type="sibTrans" cxnId="{E6B5313B-AA2B-4C7E-8AC3-660B94D2CADD}">
      <dgm:prSet/>
      <dgm:spPr/>
      <dgm:t>
        <a:bodyPr/>
        <a:lstStyle/>
        <a:p>
          <a:endParaRPr lang="en-US"/>
        </a:p>
      </dgm:t>
    </dgm:pt>
    <dgm:pt modelId="{EE7B8CF1-204E-4C63-8B6B-C8BDB4D079D5}" type="pres">
      <dgm:prSet presAssocID="{479871A0-6D36-43CD-A8A1-24EA8E83FA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1ECB35-4354-41F4-AF84-29AB762153BD}" type="pres">
      <dgm:prSet presAssocID="{F3E30252-35C3-4C74-89EE-AD227F2601F7}" presName="parentText" presStyleLbl="node1" presStyleIdx="0" presStyleCnt="1" custScaleY="1477014" custLinFactNeighborX="-4478" custLinFactNeighborY="-18535">
        <dgm:presLayoutVars>
          <dgm:chMax val="0"/>
          <dgm:bulletEnabled val="1"/>
        </dgm:presLayoutVars>
      </dgm:prSet>
      <dgm:spPr>
        <a:prstGeom prst="wedgeRectCallout">
          <a:avLst/>
        </a:prstGeom>
      </dgm:spPr>
      <dgm:t>
        <a:bodyPr/>
        <a:lstStyle/>
        <a:p>
          <a:endParaRPr lang="en-US"/>
        </a:p>
      </dgm:t>
    </dgm:pt>
  </dgm:ptLst>
  <dgm:cxnLst>
    <dgm:cxn modelId="{E6B5313B-AA2B-4C7E-8AC3-660B94D2CADD}" srcId="{479871A0-6D36-43CD-A8A1-24EA8E83FA69}" destId="{F3E30252-35C3-4C74-89EE-AD227F2601F7}" srcOrd="0" destOrd="0" parTransId="{EF9794BC-6224-493F-A6B9-525465A4B82A}" sibTransId="{0277088E-9E85-4796-AA6B-61D72E259613}"/>
    <dgm:cxn modelId="{6B07ADC5-8E00-442E-ACB5-B0445971560F}" type="presOf" srcId="{479871A0-6D36-43CD-A8A1-24EA8E83FA69}" destId="{EE7B8CF1-204E-4C63-8B6B-C8BDB4D079D5}" srcOrd="0" destOrd="0" presId="urn:microsoft.com/office/officeart/2005/8/layout/vList2"/>
    <dgm:cxn modelId="{289E94E1-6230-4B34-AC04-E4463EC46961}" type="presOf" srcId="{F3E30252-35C3-4C74-89EE-AD227F2601F7}" destId="{FD1ECB35-4354-41F4-AF84-29AB762153BD}" srcOrd="0" destOrd="0" presId="urn:microsoft.com/office/officeart/2005/8/layout/vList2"/>
    <dgm:cxn modelId="{07C9DDC5-1948-4722-B122-5E92AF9F3225}" type="presParOf" srcId="{EE7B8CF1-204E-4C63-8B6B-C8BDB4D079D5}" destId="{FD1ECB35-4354-41F4-AF84-29AB762153BD}" srcOrd="0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8FAF70F-ADF9-4D4D-8836-BD92CC778D5D}" type="doc">
      <dgm:prSet loTypeId="urn:microsoft.com/office/officeart/2005/8/layout/vList2" loCatId="list" qsTypeId="urn:microsoft.com/office/officeart/2005/8/quickstyle/simple1#12" qsCatId="simple" csTypeId="urn:microsoft.com/office/officeart/2005/8/colors/accent1_2#13" csCatId="accent1" phldr="1"/>
      <dgm:spPr/>
      <dgm:t>
        <a:bodyPr/>
        <a:lstStyle/>
        <a:p>
          <a:endParaRPr lang="en-US"/>
        </a:p>
      </dgm:t>
    </dgm:pt>
    <dgm:pt modelId="{805C6E4B-F584-4DC6-A9CE-E583ABDDC0D0}">
      <dgm:prSet/>
      <dgm:spPr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2011 г. была возведена мемориальная доска памяти ветеранов – сотрудников ЧГМА .</a:t>
          </a:r>
          <a:endParaRPr lang="ru-RU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91D1A1-D2AF-4660-ABF2-04475D2042A9}" type="parTrans" cxnId="{46576E7C-3C03-4B73-BB7E-88DCFCBFD532}">
      <dgm:prSet/>
      <dgm:spPr/>
      <dgm:t>
        <a:bodyPr/>
        <a:lstStyle/>
        <a:p>
          <a:endParaRPr lang="en-US"/>
        </a:p>
      </dgm:t>
    </dgm:pt>
    <dgm:pt modelId="{B843A577-44D1-40A0-85DD-753442F3A5D1}" type="sibTrans" cxnId="{46576E7C-3C03-4B73-BB7E-88DCFCBFD532}">
      <dgm:prSet/>
      <dgm:spPr/>
      <dgm:t>
        <a:bodyPr/>
        <a:lstStyle/>
        <a:p>
          <a:endParaRPr lang="en-US"/>
        </a:p>
      </dgm:t>
    </dgm:pt>
    <dgm:pt modelId="{8D3B7E7F-34A8-4467-98A5-E0091A1AC692}" type="pres">
      <dgm:prSet presAssocID="{E8FAF70F-ADF9-4D4D-8836-BD92CC778D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E6FFAD-D3BE-4631-86C7-5C8FD42472E8}" type="pres">
      <dgm:prSet presAssocID="{805C6E4B-F584-4DC6-A9CE-E583ABDDC0D0}" presName="parentText" presStyleLbl="node1" presStyleIdx="0" presStyleCnt="1" custLinFactNeighborY="-9361">
        <dgm:presLayoutVars>
          <dgm:chMax val="0"/>
          <dgm:bulletEnabled val="1"/>
        </dgm:presLayoutVars>
      </dgm:prSet>
      <dgm:spPr>
        <a:prstGeom prst="flowChartPredefinedProcess">
          <a:avLst/>
        </a:prstGeom>
      </dgm:spPr>
      <dgm:t>
        <a:bodyPr/>
        <a:lstStyle/>
        <a:p>
          <a:endParaRPr lang="en-US"/>
        </a:p>
      </dgm:t>
    </dgm:pt>
  </dgm:ptLst>
  <dgm:cxnLst>
    <dgm:cxn modelId="{46576E7C-3C03-4B73-BB7E-88DCFCBFD532}" srcId="{E8FAF70F-ADF9-4D4D-8836-BD92CC778D5D}" destId="{805C6E4B-F584-4DC6-A9CE-E583ABDDC0D0}" srcOrd="0" destOrd="0" parTransId="{0D91D1A1-D2AF-4660-ABF2-04475D2042A9}" sibTransId="{B843A577-44D1-40A0-85DD-753442F3A5D1}"/>
    <dgm:cxn modelId="{0AF59A95-9C9E-4866-86CA-BD7CBDFA62E9}" type="presOf" srcId="{805C6E4B-F584-4DC6-A9CE-E583ABDDC0D0}" destId="{4FE6FFAD-D3BE-4631-86C7-5C8FD42472E8}" srcOrd="0" destOrd="0" presId="urn:microsoft.com/office/officeart/2005/8/layout/vList2"/>
    <dgm:cxn modelId="{F188AAF0-4040-4181-B40D-CA6E520BBA37}" type="presOf" srcId="{E8FAF70F-ADF9-4D4D-8836-BD92CC778D5D}" destId="{8D3B7E7F-34A8-4467-98A5-E0091A1AC692}" srcOrd="0" destOrd="0" presId="urn:microsoft.com/office/officeart/2005/8/layout/vList2"/>
    <dgm:cxn modelId="{0B28BB08-DFCE-40D9-A8A2-00854C28BDC6}" type="presParOf" srcId="{8D3B7E7F-34A8-4467-98A5-E0091A1AC692}" destId="{4FE6FFAD-D3BE-4631-86C7-5C8FD42472E8}" srcOrd="0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49986F4-A49E-4A93-BBB2-5B3F73C94C10}" type="doc">
      <dgm:prSet loTypeId="urn:microsoft.com/office/officeart/2008/layout/AlternatingPictureBlocks" loCatId="pictur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E2702E5-9A57-4DB8-A423-5E5ACB810D8B}">
      <dgm:prSet/>
      <dgm:spPr>
        <a:gradFill flip="none" rotWithShape="0"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rtl="0"/>
          <a:r>
            <a:rPr lang="ru-RU" i="1" dirty="0" smtClean="0"/>
            <a:t>В результате проведенного исследования нам удалось: </a:t>
          </a:r>
          <a:endParaRPr lang="ru-RU" dirty="0"/>
        </a:p>
      </dgm:t>
    </dgm:pt>
    <dgm:pt modelId="{DCA50972-D755-4692-B185-A3AC11047237}" type="parTrans" cxnId="{3F624820-6316-41DC-A740-0A018913D853}">
      <dgm:prSet/>
      <dgm:spPr/>
      <dgm:t>
        <a:bodyPr/>
        <a:lstStyle/>
        <a:p>
          <a:endParaRPr lang="ru-RU"/>
        </a:p>
      </dgm:t>
    </dgm:pt>
    <dgm:pt modelId="{D01EF17B-1E86-40AA-832D-A560F40376A6}" type="sibTrans" cxnId="{3F624820-6316-41DC-A740-0A018913D853}">
      <dgm:prSet/>
      <dgm:spPr/>
      <dgm:t>
        <a:bodyPr/>
        <a:lstStyle/>
        <a:p>
          <a:endParaRPr lang="ru-RU"/>
        </a:p>
      </dgm:t>
    </dgm:pt>
    <dgm:pt modelId="{1F98E202-1A6F-4FD5-927D-DAD0981331A5}">
      <dgm:prSet/>
      <dgm:spPr>
        <a:gradFill flip="none" rotWithShape="0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algn="l" rtl="0"/>
          <a:r>
            <a: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Разыскать знания , накопленные в течение нескольких десятков лет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2EF37B-09C8-4F86-9365-FDC156A26279}" type="parTrans" cxnId="{0381C221-7F85-45CF-B5E6-849B7B1AB5FB}">
      <dgm:prSet/>
      <dgm:spPr/>
      <dgm:t>
        <a:bodyPr/>
        <a:lstStyle/>
        <a:p>
          <a:endParaRPr lang="ru-RU"/>
        </a:p>
      </dgm:t>
    </dgm:pt>
    <dgm:pt modelId="{157FCDA6-B64F-4CCC-805D-8D08B20BE933}" type="sibTrans" cxnId="{0381C221-7F85-45CF-B5E6-849B7B1AB5FB}">
      <dgm:prSet/>
      <dgm:spPr/>
      <dgm:t>
        <a:bodyPr/>
        <a:lstStyle/>
        <a:p>
          <a:endParaRPr lang="ru-RU"/>
        </a:p>
      </dgm:t>
    </dgm:pt>
    <dgm:pt modelId="{5D68041B-EB26-400B-91B5-AB4B1E671C6C}">
      <dgm:prSet/>
      <dgm:spPr>
        <a:gradFill flip="none" rotWithShape="0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algn="l" rtl="0"/>
          <a:r>
            <a: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Обобщить их в  единую биографическую статью.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2DB4DF-3B01-4762-8DF3-98DE55159C6D}" type="parTrans" cxnId="{6D6AE0BE-9A9E-4E9A-AFC7-0C3335D46BB5}">
      <dgm:prSet/>
      <dgm:spPr/>
      <dgm:t>
        <a:bodyPr/>
        <a:lstStyle/>
        <a:p>
          <a:endParaRPr lang="ru-RU"/>
        </a:p>
      </dgm:t>
    </dgm:pt>
    <dgm:pt modelId="{005FEDF5-1B8B-4D77-B726-372F07C78377}" type="sibTrans" cxnId="{6D6AE0BE-9A9E-4E9A-AFC7-0C3335D46BB5}">
      <dgm:prSet/>
      <dgm:spPr/>
      <dgm:t>
        <a:bodyPr/>
        <a:lstStyle/>
        <a:p>
          <a:endParaRPr lang="ru-RU"/>
        </a:p>
      </dgm:t>
    </dgm:pt>
    <dgm:pt modelId="{1456483D-8179-4011-9644-3E6EE90CC063}">
      <dgm:prSet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 w="76200"/>
        <a:effectLst>
          <a:glow rad="228600">
            <a:srgbClr val="00B050">
              <a:alpha val="40000"/>
            </a:srgbClr>
          </a:glow>
        </a:effectLst>
      </dgm:spPr>
      <dgm:t>
        <a:bodyPr/>
        <a:lstStyle/>
        <a:p>
          <a:pPr algn="r" rtl="0"/>
          <a:r>
            <a:rPr lang="ru-RU" i="1" dirty="0" smtClean="0"/>
            <a:t>Д. И. </a:t>
          </a:r>
          <a:r>
            <a:rPr lang="ru-RU" i="1" dirty="0" err="1" smtClean="0"/>
            <a:t>Даренский</a:t>
          </a:r>
          <a:r>
            <a:rPr lang="ru-RU" i="1" dirty="0" smtClean="0"/>
            <a:t> внес огромный вклад в развитие здравоохранения Забайкалья и историю ЧГМА. </a:t>
          </a:r>
          <a:endParaRPr lang="ru-RU" dirty="0"/>
        </a:p>
      </dgm:t>
    </dgm:pt>
    <dgm:pt modelId="{536036EA-A59F-4617-9F69-23729F213C1F}" type="parTrans" cxnId="{00A6C339-E33F-43C8-832C-D808BFB20CEC}">
      <dgm:prSet/>
      <dgm:spPr/>
      <dgm:t>
        <a:bodyPr/>
        <a:lstStyle/>
        <a:p>
          <a:endParaRPr lang="ru-RU"/>
        </a:p>
      </dgm:t>
    </dgm:pt>
    <dgm:pt modelId="{F19E3C12-D51E-47B6-883E-CC7289B6C3A8}" type="sibTrans" cxnId="{00A6C339-E33F-43C8-832C-D808BFB20CEC}">
      <dgm:prSet/>
      <dgm:spPr/>
      <dgm:t>
        <a:bodyPr/>
        <a:lstStyle/>
        <a:p>
          <a:endParaRPr lang="ru-RU"/>
        </a:p>
      </dgm:t>
    </dgm:pt>
    <dgm:pt modelId="{7BE4FAEE-C19E-4093-92D8-9203069050F4}" type="pres">
      <dgm:prSet presAssocID="{749986F4-A49E-4A93-BBB2-5B3F73C94C1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AFEA2A-2E46-410C-AD91-EDD82437F6E5}" type="pres">
      <dgm:prSet presAssocID="{0E2702E5-9A57-4DB8-A423-5E5ACB810D8B}" presName="comp" presStyleCnt="0"/>
      <dgm:spPr/>
    </dgm:pt>
    <dgm:pt modelId="{E05F5A45-FE58-4D95-929C-AB95A5B32C3C}" type="pres">
      <dgm:prSet presAssocID="{0E2702E5-9A57-4DB8-A423-5E5ACB810D8B}" presName="rect2" presStyleLbl="node1" presStyleIdx="0" presStyleCnt="4" custScaleX="399049" custLinFactNeighborX="11752" custLinFactNeighborY="-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9F73A-F582-4756-AB49-73170222D4F3}" type="pres">
      <dgm:prSet presAssocID="{0E2702E5-9A57-4DB8-A423-5E5ACB810D8B}" presName="rect1" presStyleLbl="lnNode1" presStyleIdx="0" presStyleCnt="4" custScaleX="129788" custScaleY="89849" custLinFactY="100000" custLinFactNeighborX="12572" custLinFactNeighborY="103230"/>
      <dgm:spPr/>
    </dgm:pt>
    <dgm:pt modelId="{3FE76C62-2CAD-4E7F-ACD9-3CDF5C1AB20A}" type="pres">
      <dgm:prSet presAssocID="{D01EF17B-1E86-40AA-832D-A560F40376A6}" presName="sibTrans" presStyleCnt="0"/>
      <dgm:spPr/>
    </dgm:pt>
    <dgm:pt modelId="{D4C22058-E566-4576-A35E-1677A0AD1746}" type="pres">
      <dgm:prSet presAssocID="{1F98E202-1A6F-4FD5-927D-DAD0981331A5}" presName="comp" presStyleCnt="0"/>
      <dgm:spPr/>
    </dgm:pt>
    <dgm:pt modelId="{DD97CFE0-E4E9-4EC5-AD7E-11C2D49CEB7F}" type="pres">
      <dgm:prSet presAssocID="{1F98E202-1A6F-4FD5-927D-DAD0981331A5}" presName="rect2" presStyleLbl="node1" presStyleIdx="1" presStyleCnt="4" custScaleX="272668" custLinFactNeighborX="7581" custLinFactNeighborY="-7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0B77A7-4F1D-4D51-81B9-B667C7F3CDDA}" type="pres">
      <dgm:prSet presAssocID="{1F98E202-1A6F-4FD5-927D-DAD0981331A5}" presName="rect1" presStyleLbl="lnNode1" presStyleIdx="1" presStyleCnt="4" custLinFactX="-200000" custLinFactY="100000" custLinFactNeighborX="-232636" custLinFactNeighborY="130393"/>
      <dgm:spPr/>
    </dgm:pt>
    <dgm:pt modelId="{1381FC67-172C-4FF8-AD79-77A474D1796A}" type="pres">
      <dgm:prSet presAssocID="{157FCDA6-B64F-4CCC-805D-8D08B20BE933}" presName="sibTrans" presStyleCnt="0"/>
      <dgm:spPr/>
    </dgm:pt>
    <dgm:pt modelId="{4223C39A-FF3B-470F-970B-E1CF47A62029}" type="pres">
      <dgm:prSet presAssocID="{5D68041B-EB26-400B-91B5-AB4B1E671C6C}" presName="comp" presStyleCnt="0"/>
      <dgm:spPr/>
    </dgm:pt>
    <dgm:pt modelId="{5F2B0131-813D-4054-87E1-13A9B0620BB0}" type="pres">
      <dgm:prSet presAssocID="{5D68041B-EB26-400B-91B5-AB4B1E671C6C}" presName="rect2" presStyleLbl="node1" presStyleIdx="2" presStyleCnt="4" custScaleX="278620" custLinFactNeighborX="33973" custLinFactNeighborY="-15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98D8D-B14D-4A0C-9A01-53314B61DA19}" type="pres">
      <dgm:prSet presAssocID="{5D68041B-EB26-400B-91B5-AB4B1E671C6C}" presName="rect1" presStyleLbl="lnNode1" presStyleIdx="2" presStyleCnt="4" custLinFactX="200000" custLinFactY="13893" custLinFactNeighborX="262298" custLinFactNeighborY="100000"/>
      <dgm:spPr/>
    </dgm:pt>
    <dgm:pt modelId="{AF39528D-F043-469A-9AFE-F2ED7DF9FD38}" type="pres">
      <dgm:prSet presAssocID="{005FEDF5-1B8B-4D77-B726-372F07C78377}" presName="sibTrans" presStyleCnt="0"/>
      <dgm:spPr/>
    </dgm:pt>
    <dgm:pt modelId="{343839C4-B05B-4F18-8FB0-5D0F19DE7828}" type="pres">
      <dgm:prSet presAssocID="{1456483D-8179-4011-9644-3E6EE90CC063}" presName="comp" presStyleCnt="0"/>
      <dgm:spPr/>
    </dgm:pt>
    <dgm:pt modelId="{3BE03821-DEA1-4E29-B392-CE07C2857700}" type="pres">
      <dgm:prSet presAssocID="{1456483D-8179-4011-9644-3E6EE90CC063}" presName="rect2" presStyleLbl="node1" presStyleIdx="3" presStyleCnt="4" custScaleX="405992" custScaleY="155358" custLinFactNeighborX="6482" custLinFactNeighborY="29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6F1EFF-F71D-4AB0-A5A5-8A13FABCADB2}" type="pres">
      <dgm:prSet presAssocID="{1456483D-8179-4011-9644-3E6EE90CC063}" presName="rect1" presStyleLbl="lnNode1" presStyleIdx="3" presStyleCnt="4" custLinFactX="-251506" custLinFactNeighborX="-300000" custLinFactNeighborY="-17222"/>
      <dgm:spPr>
        <a:prstGeom prst="star4">
          <a:avLst/>
        </a:prstGeom>
        <a:blipFill>
          <a:blip xmlns:r="http://schemas.openxmlformats.org/officeDocument/2006/relationships" r:embed="rId1" cstate="print">
            <a:duotone>
              <a:schemeClr val="accent4">
                <a:hueOff val="12270452"/>
                <a:satOff val="100000"/>
                <a:lumOff val="60980"/>
                <a:alphaOff val="0"/>
                <a:shade val="20000"/>
                <a:satMod val="200000"/>
              </a:schemeClr>
              <a:schemeClr val="accent4">
                <a:hueOff val="12270452"/>
                <a:satOff val="100000"/>
                <a:lumOff val="60980"/>
                <a:alphaOff val="0"/>
                <a:tint val="12000"/>
                <a:satMod val="190000"/>
              </a:schemeClr>
            </a:duotone>
            <a:extLst>
              <a:ext uri="{28A0092B-C50C-407E-A947-70E740481C1C}"/>
            </a:extLst>
          </a:blip>
          <a:srcRect/>
          <a:stretch>
            <a:fillRect l="-13000" r="-13000"/>
          </a:stretch>
        </a:blipFill>
      </dgm:spPr>
    </dgm:pt>
  </dgm:ptLst>
  <dgm:cxnLst>
    <dgm:cxn modelId="{E8DF1651-16D5-4E19-83C5-2D920656536D}" type="presOf" srcId="{749986F4-A49E-4A93-BBB2-5B3F73C94C10}" destId="{7BE4FAEE-C19E-4093-92D8-9203069050F4}" srcOrd="0" destOrd="0" presId="urn:microsoft.com/office/officeart/2008/layout/AlternatingPictureBlocks"/>
    <dgm:cxn modelId="{B210A745-FC3B-436E-AC12-759F7F8BB45C}" type="presOf" srcId="{1F98E202-1A6F-4FD5-927D-DAD0981331A5}" destId="{DD97CFE0-E4E9-4EC5-AD7E-11C2D49CEB7F}" srcOrd="0" destOrd="0" presId="urn:microsoft.com/office/officeart/2008/layout/AlternatingPictureBlocks"/>
    <dgm:cxn modelId="{44EB99A9-C961-4CDD-8F8A-A6042C989138}" type="presOf" srcId="{1456483D-8179-4011-9644-3E6EE90CC063}" destId="{3BE03821-DEA1-4E29-B392-CE07C2857700}" srcOrd="0" destOrd="0" presId="urn:microsoft.com/office/officeart/2008/layout/AlternatingPictureBlocks"/>
    <dgm:cxn modelId="{3F624820-6316-41DC-A740-0A018913D853}" srcId="{749986F4-A49E-4A93-BBB2-5B3F73C94C10}" destId="{0E2702E5-9A57-4DB8-A423-5E5ACB810D8B}" srcOrd="0" destOrd="0" parTransId="{DCA50972-D755-4692-B185-A3AC11047237}" sibTransId="{D01EF17B-1E86-40AA-832D-A560F40376A6}"/>
    <dgm:cxn modelId="{0381C221-7F85-45CF-B5E6-849B7B1AB5FB}" srcId="{749986F4-A49E-4A93-BBB2-5B3F73C94C10}" destId="{1F98E202-1A6F-4FD5-927D-DAD0981331A5}" srcOrd="1" destOrd="0" parTransId="{142EF37B-09C8-4F86-9365-FDC156A26279}" sibTransId="{157FCDA6-B64F-4CCC-805D-8D08B20BE933}"/>
    <dgm:cxn modelId="{C9457C26-369F-4018-A559-924B271BEAC9}" type="presOf" srcId="{0E2702E5-9A57-4DB8-A423-5E5ACB810D8B}" destId="{E05F5A45-FE58-4D95-929C-AB95A5B32C3C}" srcOrd="0" destOrd="0" presId="urn:microsoft.com/office/officeart/2008/layout/AlternatingPictureBlocks"/>
    <dgm:cxn modelId="{00A6C339-E33F-43C8-832C-D808BFB20CEC}" srcId="{749986F4-A49E-4A93-BBB2-5B3F73C94C10}" destId="{1456483D-8179-4011-9644-3E6EE90CC063}" srcOrd="3" destOrd="0" parTransId="{536036EA-A59F-4617-9F69-23729F213C1F}" sibTransId="{F19E3C12-D51E-47B6-883E-CC7289B6C3A8}"/>
    <dgm:cxn modelId="{6D6AE0BE-9A9E-4E9A-AFC7-0C3335D46BB5}" srcId="{749986F4-A49E-4A93-BBB2-5B3F73C94C10}" destId="{5D68041B-EB26-400B-91B5-AB4B1E671C6C}" srcOrd="2" destOrd="0" parTransId="{322DB4DF-3B01-4762-8DF3-98DE55159C6D}" sibTransId="{005FEDF5-1B8B-4D77-B726-372F07C78377}"/>
    <dgm:cxn modelId="{CC6654DD-BECD-439D-84C8-AD26BD53E8AD}" type="presOf" srcId="{5D68041B-EB26-400B-91B5-AB4B1E671C6C}" destId="{5F2B0131-813D-4054-87E1-13A9B0620BB0}" srcOrd="0" destOrd="0" presId="urn:microsoft.com/office/officeart/2008/layout/AlternatingPictureBlocks"/>
    <dgm:cxn modelId="{0EBA224A-9DBC-4704-9CEE-E4243376919E}" type="presParOf" srcId="{7BE4FAEE-C19E-4093-92D8-9203069050F4}" destId="{1BAFEA2A-2E46-410C-AD91-EDD82437F6E5}" srcOrd="0" destOrd="0" presId="urn:microsoft.com/office/officeart/2008/layout/AlternatingPictureBlocks"/>
    <dgm:cxn modelId="{AAE2F2AF-5375-41E5-BDA6-44DC257FD2B6}" type="presParOf" srcId="{1BAFEA2A-2E46-410C-AD91-EDD82437F6E5}" destId="{E05F5A45-FE58-4D95-929C-AB95A5B32C3C}" srcOrd="0" destOrd="0" presId="urn:microsoft.com/office/officeart/2008/layout/AlternatingPictureBlocks"/>
    <dgm:cxn modelId="{5FFEF2EE-B9AB-44C7-9040-5AAA911A1A1F}" type="presParOf" srcId="{1BAFEA2A-2E46-410C-AD91-EDD82437F6E5}" destId="{E759F73A-F582-4756-AB49-73170222D4F3}" srcOrd="1" destOrd="0" presId="urn:microsoft.com/office/officeart/2008/layout/AlternatingPictureBlocks"/>
    <dgm:cxn modelId="{4975DCAF-3504-47FD-B340-6E6F2DC583B7}" type="presParOf" srcId="{7BE4FAEE-C19E-4093-92D8-9203069050F4}" destId="{3FE76C62-2CAD-4E7F-ACD9-3CDF5C1AB20A}" srcOrd="1" destOrd="0" presId="urn:microsoft.com/office/officeart/2008/layout/AlternatingPictureBlocks"/>
    <dgm:cxn modelId="{10484E66-FCC5-4EAB-BBC8-D77CBCFD4029}" type="presParOf" srcId="{7BE4FAEE-C19E-4093-92D8-9203069050F4}" destId="{D4C22058-E566-4576-A35E-1677A0AD1746}" srcOrd="2" destOrd="0" presId="urn:microsoft.com/office/officeart/2008/layout/AlternatingPictureBlocks"/>
    <dgm:cxn modelId="{C74B6241-FD41-4946-8381-6E3B3C1603DF}" type="presParOf" srcId="{D4C22058-E566-4576-A35E-1677A0AD1746}" destId="{DD97CFE0-E4E9-4EC5-AD7E-11C2D49CEB7F}" srcOrd="0" destOrd="0" presId="urn:microsoft.com/office/officeart/2008/layout/AlternatingPictureBlocks"/>
    <dgm:cxn modelId="{00EA884C-1DA3-4286-8331-30A2D17B6CBD}" type="presParOf" srcId="{D4C22058-E566-4576-A35E-1677A0AD1746}" destId="{E90B77A7-4F1D-4D51-81B9-B667C7F3CDDA}" srcOrd="1" destOrd="0" presId="urn:microsoft.com/office/officeart/2008/layout/AlternatingPictureBlocks"/>
    <dgm:cxn modelId="{6FD96537-5FE9-4EDD-8D84-24C203D1DEFE}" type="presParOf" srcId="{7BE4FAEE-C19E-4093-92D8-9203069050F4}" destId="{1381FC67-172C-4FF8-AD79-77A474D1796A}" srcOrd="3" destOrd="0" presId="urn:microsoft.com/office/officeart/2008/layout/AlternatingPictureBlocks"/>
    <dgm:cxn modelId="{ABE5B27F-6E0A-4F58-8A04-A6744CE42629}" type="presParOf" srcId="{7BE4FAEE-C19E-4093-92D8-9203069050F4}" destId="{4223C39A-FF3B-470F-970B-E1CF47A62029}" srcOrd="4" destOrd="0" presId="urn:microsoft.com/office/officeart/2008/layout/AlternatingPictureBlocks"/>
    <dgm:cxn modelId="{21BA4F0D-2BD2-4C46-9FAA-FEA4B7434CA3}" type="presParOf" srcId="{4223C39A-FF3B-470F-970B-E1CF47A62029}" destId="{5F2B0131-813D-4054-87E1-13A9B0620BB0}" srcOrd="0" destOrd="0" presId="urn:microsoft.com/office/officeart/2008/layout/AlternatingPictureBlocks"/>
    <dgm:cxn modelId="{DDA9347E-FD80-4651-8553-8E5FC9ADCFE5}" type="presParOf" srcId="{4223C39A-FF3B-470F-970B-E1CF47A62029}" destId="{56A98D8D-B14D-4A0C-9A01-53314B61DA19}" srcOrd="1" destOrd="0" presId="urn:microsoft.com/office/officeart/2008/layout/AlternatingPictureBlocks"/>
    <dgm:cxn modelId="{9877413B-94F7-42CA-AB21-542DF7469642}" type="presParOf" srcId="{7BE4FAEE-C19E-4093-92D8-9203069050F4}" destId="{AF39528D-F043-469A-9AFE-F2ED7DF9FD38}" srcOrd="5" destOrd="0" presId="urn:microsoft.com/office/officeart/2008/layout/AlternatingPictureBlocks"/>
    <dgm:cxn modelId="{C94B5230-E695-4BC8-9979-E877AE00F451}" type="presParOf" srcId="{7BE4FAEE-C19E-4093-92D8-9203069050F4}" destId="{343839C4-B05B-4F18-8FB0-5D0F19DE7828}" srcOrd="6" destOrd="0" presId="urn:microsoft.com/office/officeart/2008/layout/AlternatingPictureBlocks"/>
    <dgm:cxn modelId="{7D74B5F1-1030-4F61-B62B-8E32D07DC0DF}" type="presParOf" srcId="{343839C4-B05B-4F18-8FB0-5D0F19DE7828}" destId="{3BE03821-DEA1-4E29-B392-CE07C2857700}" srcOrd="0" destOrd="0" presId="urn:microsoft.com/office/officeart/2008/layout/AlternatingPictureBlocks"/>
    <dgm:cxn modelId="{33F9401F-3FF4-44B4-A4A5-175D73946670}" type="presParOf" srcId="{343839C4-B05B-4F18-8FB0-5D0F19DE7828}" destId="{686F1EFF-F71D-4AB0-A5A5-8A13FABCADB2}" srcOrd="1" destOrd="0" presId="urn:microsoft.com/office/officeart/2008/layout/AlternatingPictureBlocks"/>
  </dgm:cxnLst>
  <dgm:bg/>
  <dgm:whole/>
  <dgm:extLst>
    <a:ext uri="http://schemas.microsoft.com/office/drawing/2008/diagram"/>
    <a:ext uri="{C62137D5-CB1D-491B-B009-E17868A290BF}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B3E066-4586-4425-8475-4973586BA021}" type="doc">
      <dgm:prSet loTypeId="urn:microsoft.com/office/officeart/2005/8/layout/vList2" loCatId="list" qsTypeId="urn:microsoft.com/office/officeart/2005/8/quickstyle/3d1" qsCatId="3D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2EDE6EDB-E8EA-4412-822F-01DB2E9BC410}">
      <dgm:prSet/>
      <dgm:spPr>
        <a:gradFill flip="none" rotWithShape="0"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algn="r"/>
          <a:r>
            <a:rPr lang="ru-RU" b="1" i="1" dirty="0" smtClean="0">
              <a:solidFill>
                <a:schemeClr val="bg1"/>
              </a:solidFill>
            </a:rPr>
            <a:t>Материалы краевого архива</a:t>
          </a:r>
          <a:r>
            <a:rPr lang="ru-RU" b="1" i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 </a:t>
          </a:r>
        </a:p>
      </dgm:t>
    </dgm:pt>
    <dgm:pt modelId="{D4145083-24D0-4D9F-8F18-74992156F915}" type="parTrans" cxnId="{B8255523-9AB6-43B0-8217-DF87A7190BB5}">
      <dgm:prSet/>
      <dgm:spPr/>
      <dgm:t>
        <a:bodyPr/>
        <a:lstStyle/>
        <a:p>
          <a:endParaRPr lang="ru-RU"/>
        </a:p>
      </dgm:t>
    </dgm:pt>
    <dgm:pt modelId="{BF520E59-6AEA-4201-B515-429835ED8C5A}" type="sibTrans" cxnId="{B8255523-9AB6-43B0-8217-DF87A7190BB5}">
      <dgm:prSet/>
      <dgm:spPr/>
      <dgm:t>
        <a:bodyPr/>
        <a:lstStyle/>
        <a:p>
          <a:endParaRPr lang="ru-RU"/>
        </a:p>
      </dgm:t>
    </dgm:pt>
    <dgm:pt modelId="{2780C26B-CE02-47EC-8571-1C28E0C3FD31}">
      <dgm:prSet/>
      <dgm:spPr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r"/>
          <a:r>
            <a:rPr lang="ru-RU" b="1" i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Областной и городских библиотеках </a:t>
          </a:r>
        </a:p>
      </dgm:t>
    </dgm:pt>
    <dgm:pt modelId="{AFD48B6A-CA71-49E4-A52C-2A332798F1E2}" type="parTrans" cxnId="{2F3FDC7F-95E8-4052-83A2-FBBCC3FFC93A}">
      <dgm:prSet/>
      <dgm:spPr/>
      <dgm:t>
        <a:bodyPr/>
        <a:lstStyle/>
        <a:p>
          <a:endParaRPr lang="ru-RU"/>
        </a:p>
      </dgm:t>
    </dgm:pt>
    <dgm:pt modelId="{915B0D2C-0856-4A88-A393-CA23D2DBDBF8}" type="sibTrans" cxnId="{2F3FDC7F-95E8-4052-83A2-FBBCC3FFC93A}">
      <dgm:prSet/>
      <dgm:spPr/>
      <dgm:t>
        <a:bodyPr/>
        <a:lstStyle/>
        <a:p>
          <a:endParaRPr lang="ru-RU"/>
        </a:p>
      </dgm:t>
    </dgm:pt>
    <dgm:pt modelId="{AA8CF606-6C2F-44DE-898A-775EFA5436C0}">
      <dgm:prSet/>
      <dgm:spPr>
        <a:gradFill flip="none" rotWithShape="0">
          <a:gsLst>
            <a:gs pos="0">
              <a:srgbClr val="FF9933">
                <a:shade val="30000"/>
                <a:satMod val="115000"/>
              </a:srgbClr>
            </a:gs>
            <a:gs pos="50000">
              <a:srgbClr val="FF9933">
                <a:shade val="67500"/>
                <a:satMod val="115000"/>
              </a:srgbClr>
            </a:gs>
            <a:gs pos="100000">
              <a:srgbClr val="FF9933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algn="r"/>
          <a:r>
            <a:rPr lang="ru-RU" b="1" i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Ряд биографических данных различных изданий </a:t>
          </a:r>
          <a:endParaRPr lang="ru-RU" b="1" i="1" dirty="0">
            <a:solidFill>
              <a:schemeClr val="bg1"/>
            </a:solidFill>
          </a:endParaRPr>
        </a:p>
      </dgm:t>
    </dgm:pt>
    <dgm:pt modelId="{CF196CC1-3BE1-4B9B-9AF9-072CBBF5B63F}" type="parTrans" cxnId="{2136B3BC-C23B-4630-91FD-431942A609DA}">
      <dgm:prSet/>
      <dgm:spPr/>
      <dgm:t>
        <a:bodyPr/>
        <a:lstStyle/>
        <a:p>
          <a:endParaRPr lang="ru-RU"/>
        </a:p>
      </dgm:t>
    </dgm:pt>
    <dgm:pt modelId="{5FAA3DB0-DEEB-4306-A1D3-497E0793B08D}" type="sibTrans" cxnId="{2136B3BC-C23B-4630-91FD-431942A609DA}">
      <dgm:prSet/>
      <dgm:spPr/>
      <dgm:t>
        <a:bodyPr/>
        <a:lstStyle/>
        <a:p>
          <a:endParaRPr lang="ru-RU"/>
        </a:p>
      </dgm:t>
    </dgm:pt>
    <dgm:pt modelId="{1D103926-BDF1-4DAE-A0E7-D0B2B4ACA065}">
      <dgm:prSet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algn="r"/>
          <a:r>
            <a:rPr lang="ru-RU" b="1" i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Беседа с близкими родственниками</a:t>
          </a:r>
          <a:endParaRPr lang="ru-RU" b="1" i="1" dirty="0">
            <a:solidFill>
              <a:schemeClr val="bg1"/>
            </a:solidFill>
          </a:endParaRPr>
        </a:p>
      </dgm:t>
    </dgm:pt>
    <dgm:pt modelId="{8263FDF0-C194-406A-B908-C67CA3B59880}" type="parTrans" cxnId="{123E370A-59EF-43FD-8B34-74277561E2AB}">
      <dgm:prSet/>
      <dgm:spPr/>
      <dgm:t>
        <a:bodyPr/>
        <a:lstStyle/>
        <a:p>
          <a:endParaRPr lang="ru-RU"/>
        </a:p>
      </dgm:t>
    </dgm:pt>
    <dgm:pt modelId="{F8D6779C-1F53-4275-84CD-F50DD0D892F0}" type="sibTrans" cxnId="{123E370A-59EF-43FD-8B34-74277561E2AB}">
      <dgm:prSet/>
      <dgm:spPr/>
      <dgm:t>
        <a:bodyPr/>
        <a:lstStyle/>
        <a:p>
          <a:endParaRPr lang="ru-RU"/>
        </a:p>
      </dgm:t>
    </dgm:pt>
    <dgm:pt modelId="{286A3C38-7986-4E9F-A108-787FEF301948}" type="pres">
      <dgm:prSet presAssocID="{F9B3E066-4586-4425-8475-4973586BA0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BB649C-50CA-442A-92CE-B9290585892F}" type="pres">
      <dgm:prSet presAssocID="{2EDE6EDB-E8EA-4412-822F-01DB2E9BC410}" presName="parentText" presStyleLbl="node1" presStyleIdx="0" presStyleCnt="4" custLinFactNeighborX="2716" custLinFactNeighborY="-27590">
        <dgm:presLayoutVars>
          <dgm:chMax val="0"/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F97FCD59-250B-4E8F-9644-995CA4D67530}" type="pres">
      <dgm:prSet presAssocID="{BF520E59-6AEA-4201-B515-429835ED8C5A}" presName="spacer" presStyleCnt="0"/>
      <dgm:spPr/>
    </dgm:pt>
    <dgm:pt modelId="{769E928D-8B32-4685-8089-D7FBC807A3B1}" type="pres">
      <dgm:prSet presAssocID="{1D103926-BDF1-4DAE-A0E7-D0B2B4ACA065}" presName="parentText" presStyleLbl="node1" presStyleIdx="1" presStyleCnt="4" custLinFactY="190864" custLinFactNeighborY="200000">
        <dgm:presLayoutVars>
          <dgm:chMax val="0"/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A00C3F90-FE77-4731-9277-E31512F6A132}" type="pres">
      <dgm:prSet presAssocID="{F8D6779C-1F53-4275-84CD-F50DD0D892F0}" presName="spacer" presStyleCnt="0"/>
      <dgm:spPr/>
    </dgm:pt>
    <dgm:pt modelId="{4B937A5F-7147-44EF-A3A5-CCF28BC41F4E}" type="pres">
      <dgm:prSet presAssocID="{AA8CF606-6C2F-44DE-898A-775EFA5436C0}" presName="parentText" presStyleLbl="node1" presStyleIdx="2" presStyleCnt="4" custLinFactNeighborY="-86466">
        <dgm:presLayoutVars>
          <dgm:chMax val="0"/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1CDDA9A8-4F20-4E0E-A0A5-201301245F1B}" type="pres">
      <dgm:prSet presAssocID="{5FAA3DB0-DEEB-4306-A1D3-497E0793B08D}" presName="spacer" presStyleCnt="0"/>
      <dgm:spPr/>
    </dgm:pt>
    <dgm:pt modelId="{369FB047-D44D-48F2-A543-50FE15F9F669}" type="pres">
      <dgm:prSet presAssocID="{2780C26B-CE02-47EC-8571-1C28E0C3FD31}" presName="parentText" presStyleLbl="node1" presStyleIdx="3" presStyleCnt="4" custLinFactY="-200000" custLinFactNeighborX="866" custLinFactNeighborY="-252307">
        <dgm:presLayoutVars>
          <dgm:chMax val="0"/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</dgm:ptLst>
  <dgm:cxnLst>
    <dgm:cxn modelId="{123E370A-59EF-43FD-8B34-74277561E2AB}" srcId="{F9B3E066-4586-4425-8475-4973586BA021}" destId="{1D103926-BDF1-4DAE-A0E7-D0B2B4ACA065}" srcOrd="1" destOrd="0" parTransId="{8263FDF0-C194-406A-B908-C67CA3B59880}" sibTransId="{F8D6779C-1F53-4275-84CD-F50DD0D892F0}"/>
    <dgm:cxn modelId="{DF827AAC-414E-459D-8769-37C25D6D870C}" type="presOf" srcId="{2EDE6EDB-E8EA-4412-822F-01DB2E9BC410}" destId="{74BB649C-50CA-442A-92CE-B9290585892F}" srcOrd="0" destOrd="0" presId="urn:microsoft.com/office/officeart/2005/8/layout/vList2"/>
    <dgm:cxn modelId="{2F3FDC7F-95E8-4052-83A2-FBBCC3FFC93A}" srcId="{F9B3E066-4586-4425-8475-4973586BA021}" destId="{2780C26B-CE02-47EC-8571-1C28E0C3FD31}" srcOrd="3" destOrd="0" parTransId="{AFD48B6A-CA71-49E4-A52C-2A332798F1E2}" sibTransId="{915B0D2C-0856-4A88-A393-CA23D2DBDBF8}"/>
    <dgm:cxn modelId="{B8255523-9AB6-43B0-8217-DF87A7190BB5}" srcId="{F9B3E066-4586-4425-8475-4973586BA021}" destId="{2EDE6EDB-E8EA-4412-822F-01DB2E9BC410}" srcOrd="0" destOrd="0" parTransId="{D4145083-24D0-4D9F-8F18-74992156F915}" sibTransId="{BF520E59-6AEA-4201-B515-429835ED8C5A}"/>
    <dgm:cxn modelId="{31919C27-5F3B-4150-BD56-EF17B7D8445D}" type="presOf" srcId="{AA8CF606-6C2F-44DE-898A-775EFA5436C0}" destId="{4B937A5F-7147-44EF-A3A5-CCF28BC41F4E}" srcOrd="0" destOrd="0" presId="urn:microsoft.com/office/officeart/2005/8/layout/vList2"/>
    <dgm:cxn modelId="{2136B3BC-C23B-4630-91FD-431942A609DA}" srcId="{F9B3E066-4586-4425-8475-4973586BA021}" destId="{AA8CF606-6C2F-44DE-898A-775EFA5436C0}" srcOrd="2" destOrd="0" parTransId="{CF196CC1-3BE1-4B9B-9AF9-072CBBF5B63F}" sibTransId="{5FAA3DB0-DEEB-4306-A1D3-497E0793B08D}"/>
    <dgm:cxn modelId="{86262F49-CC99-4E3B-9DA9-218C207459FD}" type="presOf" srcId="{F9B3E066-4586-4425-8475-4973586BA021}" destId="{286A3C38-7986-4E9F-A108-787FEF301948}" srcOrd="0" destOrd="0" presId="urn:microsoft.com/office/officeart/2005/8/layout/vList2"/>
    <dgm:cxn modelId="{3F6FC231-085F-4778-B3D5-A8F9D6E8BE5A}" type="presOf" srcId="{1D103926-BDF1-4DAE-A0E7-D0B2B4ACA065}" destId="{769E928D-8B32-4685-8089-D7FBC807A3B1}" srcOrd="0" destOrd="0" presId="urn:microsoft.com/office/officeart/2005/8/layout/vList2"/>
    <dgm:cxn modelId="{5500C71C-26B6-4A7A-AF8D-6457D93ACE64}" type="presOf" srcId="{2780C26B-CE02-47EC-8571-1C28E0C3FD31}" destId="{369FB047-D44D-48F2-A543-50FE15F9F669}" srcOrd="0" destOrd="0" presId="urn:microsoft.com/office/officeart/2005/8/layout/vList2"/>
    <dgm:cxn modelId="{5731564F-7456-4D86-A176-B53EDBA3C09A}" type="presParOf" srcId="{286A3C38-7986-4E9F-A108-787FEF301948}" destId="{74BB649C-50CA-442A-92CE-B9290585892F}" srcOrd="0" destOrd="0" presId="urn:microsoft.com/office/officeart/2005/8/layout/vList2"/>
    <dgm:cxn modelId="{657F95E2-0FFE-4AE5-9C6E-908ED5F17226}" type="presParOf" srcId="{286A3C38-7986-4E9F-A108-787FEF301948}" destId="{F97FCD59-250B-4E8F-9644-995CA4D67530}" srcOrd="1" destOrd="0" presId="urn:microsoft.com/office/officeart/2005/8/layout/vList2"/>
    <dgm:cxn modelId="{B08E54E7-B544-4BDC-9615-9E77CD7299C2}" type="presParOf" srcId="{286A3C38-7986-4E9F-A108-787FEF301948}" destId="{769E928D-8B32-4685-8089-D7FBC807A3B1}" srcOrd="2" destOrd="0" presId="urn:microsoft.com/office/officeart/2005/8/layout/vList2"/>
    <dgm:cxn modelId="{7115DD65-0CA3-4668-A466-B60B3440099E}" type="presParOf" srcId="{286A3C38-7986-4E9F-A108-787FEF301948}" destId="{A00C3F90-FE77-4731-9277-E31512F6A132}" srcOrd="3" destOrd="0" presId="urn:microsoft.com/office/officeart/2005/8/layout/vList2"/>
    <dgm:cxn modelId="{34B6045B-4588-4DF7-B30B-0E3DCAD77CE2}" type="presParOf" srcId="{286A3C38-7986-4E9F-A108-787FEF301948}" destId="{4B937A5F-7147-44EF-A3A5-CCF28BC41F4E}" srcOrd="4" destOrd="0" presId="urn:microsoft.com/office/officeart/2005/8/layout/vList2"/>
    <dgm:cxn modelId="{973E2560-64E3-49C7-AE5B-CB6A54CE87EB}" type="presParOf" srcId="{286A3C38-7986-4E9F-A108-787FEF301948}" destId="{1CDDA9A8-4F20-4E0E-A0A5-201301245F1B}" srcOrd="5" destOrd="0" presId="urn:microsoft.com/office/officeart/2005/8/layout/vList2"/>
    <dgm:cxn modelId="{F018A3C1-736F-4B63-8872-4532F21A1987}" type="presParOf" srcId="{286A3C38-7986-4E9F-A108-787FEF301948}" destId="{369FB047-D44D-48F2-A543-50FE15F9F669}" srcOrd="6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C789DB-5EEA-4752-80B2-8FC223B5E8A3}" type="doc">
      <dgm:prSet loTypeId="urn:microsoft.com/office/officeart/2005/8/layout/vList2" loCatId="list" qsTypeId="urn:microsoft.com/office/officeart/2005/8/quickstyle/simple1#3" qsCatId="simple" csTypeId="urn:microsoft.com/office/officeart/2005/8/colors/accent1_2#4" csCatId="accent1" phldr="1"/>
      <dgm:spPr/>
      <dgm:t>
        <a:bodyPr/>
        <a:lstStyle/>
        <a:p>
          <a:endParaRPr lang="en-US"/>
        </a:p>
      </dgm:t>
    </dgm:pt>
    <dgm:pt modelId="{EDF96DF4-70E5-4EC3-867E-B47405367E46}">
      <dgm:prSet/>
      <dgm:spPr>
        <a:gradFill flip="none" rotWithShape="0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0" scaled="1"/>
          <a:tileRect/>
        </a:gradFill>
        <a:scene3d>
          <a:camera prst="perspectiveLeft"/>
          <a:lightRig rig="threePt" dir="t"/>
        </a:scene3d>
        <a:sp3d>
          <a:bevelT w="101600" prst="riblet"/>
        </a:sp3d>
      </dgm:spPr>
      <dgm:t>
        <a:bodyPr/>
        <a:lstStyle/>
        <a:p>
          <a:pPr rtl="0"/>
          <a:r>
            <a:rPr lang="ru-RU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Родился 7 ноября 1917года  в селе </a:t>
          </a:r>
          <a:r>
            <a:rPr lang="ru-RU" b="0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Малаховка</a:t>
          </a:r>
          <a:r>
            <a:rPr lang="ru-RU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0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Алейского</a:t>
          </a:r>
          <a:r>
            <a:rPr lang="ru-RU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района Алтайского края. </a:t>
          </a:r>
          <a:endParaRPr lang="ru-RU" b="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E65E14-DE0B-4968-88CC-F16DA906ABBB}" type="parTrans" cxnId="{D216C2D9-A486-4487-B389-B131555486BA}">
      <dgm:prSet/>
      <dgm:spPr/>
      <dgm:t>
        <a:bodyPr/>
        <a:lstStyle/>
        <a:p>
          <a:endParaRPr lang="en-US"/>
        </a:p>
      </dgm:t>
    </dgm:pt>
    <dgm:pt modelId="{07EBC0BD-A63F-480A-A169-5B609F1F1ECB}" type="sibTrans" cxnId="{D216C2D9-A486-4487-B389-B131555486BA}">
      <dgm:prSet/>
      <dgm:spPr/>
      <dgm:t>
        <a:bodyPr/>
        <a:lstStyle/>
        <a:p>
          <a:endParaRPr lang="en-US"/>
        </a:p>
      </dgm:t>
    </dgm:pt>
    <dgm:pt modelId="{8652B60B-3FA3-43CC-AC46-601B493DF9A3}" type="pres">
      <dgm:prSet presAssocID="{F7C789DB-5EEA-4752-80B2-8FC223B5E8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853915-75AC-4293-9F59-52C14CC799F4}" type="pres">
      <dgm:prSet presAssocID="{EDF96DF4-70E5-4EC3-867E-B47405367E46}" presName="parentText" presStyleLbl="node1" presStyleIdx="0" presStyleCnt="1" custLinFactNeighborX="6493" custLinFactNeighborY="-1207">
        <dgm:presLayoutVars>
          <dgm:chMax val="0"/>
          <dgm:bulletEnabled val="1"/>
        </dgm:presLayoutVars>
      </dgm:prSet>
      <dgm:spPr>
        <a:prstGeom prst="plaque">
          <a:avLst/>
        </a:prstGeom>
      </dgm:spPr>
      <dgm:t>
        <a:bodyPr/>
        <a:lstStyle/>
        <a:p>
          <a:endParaRPr lang="en-US"/>
        </a:p>
      </dgm:t>
    </dgm:pt>
  </dgm:ptLst>
  <dgm:cxnLst>
    <dgm:cxn modelId="{9D0B6D16-8333-4AC0-BEE3-33DB184967D0}" type="presOf" srcId="{EDF96DF4-70E5-4EC3-867E-B47405367E46}" destId="{8A853915-75AC-4293-9F59-52C14CC799F4}" srcOrd="0" destOrd="0" presId="urn:microsoft.com/office/officeart/2005/8/layout/vList2"/>
    <dgm:cxn modelId="{D216C2D9-A486-4487-B389-B131555486BA}" srcId="{F7C789DB-5EEA-4752-80B2-8FC223B5E8A3}" destId="{EDF96DF4-70E5-4EC3-867E-B47405367E46}" srcOrd="0" destOrd="0" parTransId="{2AE65E14-DE0B-4968-88CC-F16DA906ABBB}" sibTransId="{07EBC0BD-A63F-480A-A169-5B609F1F1ECB}"/>
    <dgm:cxn modelId="{CFFB2805-DB5D-400A-B3A3-EFD26C739701}" type="presOf" srcId="{F7C789DB-5EEA-4752-80B2-8FC223B5E8A3}" destId="{8652B60B-3FA3-43CC-AC46-601B493DF9A3}" srcOrd="0" destOrd="0" presId="urn:microsoft.com/office/officeart/2005/8/layout/vList2"/>
    <dgm:cxn modelId="{40A358BD-E7B5-4DBB-9C58-16997DFFE479}" type="presParOf" srcId="{8652B60B-3FA3-43CC-AC46-601B493DF9A3}" destId="{8A853915-75AC-4293-9F59-52C14CC799F4}" srcOrd="0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672BAA-F2A5-4F7C-969E-734F943BE8CA}" type="doc">
      <dgm:prSet loTypeId="urn:microsoft.com/office/officeart/2005/8/layout/vList2" loCatId="list" qsTypeId="urn:microsoft.com/office/officeart/2005/8/quickstyle/simple1#4" qsCatId="simple" csTypeId="urn:microsoft.com/office/officeart/2005/8/colors/accent1_2#5" csCatId="accent1" phldr="1"/>
      <dgm:spPr/>
      <dgm:t>
        <a:bodyPr/>
        <a:lstStyle/>
        <a:p>
          <a:endParaRPr lang="en-US"/>
        </a:p>
      </dgm:t>
    </dgm:pt>
    <dgm:pt modelId="{7DEC06E8-E8C7-461E-B2A7-65F101A838FD}">
      <dgm:prSet/>
      <dgm:spPr>
        <a:gradFill flip="none" rotWithShape="0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0" scaled="1"/>
          <a:tileRect/>
        </a:gradFill>
        <a:effectLst>
          <a:glow rad="101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/>
      </dgm:spPr>
      <dgm:t>
        <a:bodyPr/>
        <a:lstStyle/>
        <a:p>
          <a:pPr algn="l" rtl="0"/>
          <a:r>
            <a: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Окончив с отличием в 1938г. </a:t>
          </a:r>
          <a:r>
            <a:rPr lang="ru-RU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Барнаульскую</a:t>
          </a:r>
          <a:r>
            <a: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фельдшерскую школу, Д.И. </a:t>
          </a:r>
          <a:r>
            <a:rPr lang="ru-RU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Даренский</a:t>
          </a:r>
          <a:r>
            <a: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поступил на лечебный факультет Омского медицинского института.</a:t>
          </a:r>
          <a:endParaRPr lang="en-US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DE9837-BFBF-4259-98D3-F8C67609468B}" type="parTrans" cxnId="{EA4B18A3-87DF-4BF8-8332-5B3CD00356E0}">
      <dgm:prSet/>
      <dgm:spPr/>
      <dgm:t>
        <a:bodyPr/>
        <a:lstStyle/>
        <a:p>
          <a:endParaRPr lang="en-US"/>
        </a:p>
      </dgm:t>
    </dgm:pt>
    <dgm:pt modelId="{0E431650-BB80-4571-AC25-92E1FB60822A}" type="sibTrans" cxnId="{EA4B18A3-87DF-4BF8-8332-5B3CD00356E0}">
      <dgm:prSet/>
      <dgm:spPr/>
      <dgm:t>
        <a:bodyPr/>
        <a:lstStyle/>
        <a:p>
          <a:endParaRPr lang="en-US"/>
        </a:p>
      </dgm:t>
    </dgm:pt>
    <dgm:pt modelId="{B0908380-D95C-467A-B272-7D2560CCBC9A}" type="pres">
      <dgm:prSet presAssocID="{85672BAA-F2A5-4F7C-969E-734F943BE8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C373E9-C3DB-4C32-9B97-6603AE32FFC5}" type="pres">
      <dgm:prSet presAssocID="{7DEC06E8-E8C7-461E-B2A7-65F101A838FD}" presName="parentText" presStyleLbl="node1" presStyleIdx="0" presStyleCnt="1" custLinFactNeighborY="4944">
        <dgm:presLayoutVars>
          <dgm:chMax val="0"/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</dgm:ptLst>
  <dgm:cxnLst>
    <dgm:cxn modelId="{A14B807C-8284-4E84-9ECA-0254E604570C}" type="presOf" srcId="{85672BAA-F2A5-4F7C-969E-734F943BE8CA}" destId="{B0908380-D95C-467A-B272-7D2560CCBC9A}" srcOrd="0" destOrd="0" presId="urn:microsoft.com/office/officeart/2005/8/layout/vList2"/>
    <dgm:cxn modelId="{D6F3AA09-B92E-4DEA-9962-558D1385299B}" type="presOf" srcId="{7DEC06E8-E8C7-461E-B2A7-65F101A838FD}" destId="{1FC373E9-C3DB-4C32-9B97-6603AE32FFC5}" srcOrd="0" destOrd="0" presId="urn:microsoft.com/office/officeart/2005/8/layout/vList2"/>
    <dgm:cxn modelId="{EA4B18A3-87DF-4BF8-8332-5B3CD00356E0}" srcId="{85672BAA-F2A5-4F7C-969E-734F943BE8CA}" destId="{7DEC06E8-E8C7-461E-B2A7-65F101A838FD}" srcOrd="0" destOrd="0" parTransId="{E6DE9837-BFBF-4259-98D3-F8C67609468B}" sibTransId="{0E431650-BB80-4571-AC25-92E1FB60822A}"/>
    <dgm:cxn modelId="{65EE6172-FEDC-40E5-9460-3EBEF6B8B637}" type="presParOf" srcId="{B0908380-D95C-467A-B272-7D2560CCBC9A}" destId="{1FC373E9-C3DB-4C32-9B97-6603AE32FFC5}" srcOrd="0" destOrd="0" presId="urn:microsoft.com/office/officeart/2005/8/layout/vList2"/>
  </dgm:cxnLst>
  <dgm:bg>
    <a:noFill/>
  </dgm:bg>
  <dgm:whole/>
  <dgm:extLst>
    <a:ext uri="http://schemas.microsoft.com/office/drawing/2008/diagram"/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F01184-062B-4D6A-9BA3-9240B15735EE}" type="doc">
      <dgm:prSet loTypeId="urn:microsoft.com/office/officeart/2005/8/layout/vList2" loCatId="list" qsTypeId="urn:microsoft.com/office/officeart/2005/8/quickstyle/simple1#5" qsCatId="simple" csTypeId="urn:microsoft.com/office/officeart/2005/8/colors/accent1_2#6" csCatId="accent1" phldr="1"/>
      <dgm:spPr/>
      <dgm:t>
        <a:bodyPr/>
        <a:lstStyle/>
        <a:p>
          <a:endParaRPr lang="en-US"/>
        </a:p>
      </dgm:t>
    </dgm:pt>
    <dgm:pt modelId="{BCF67A83-17AB-449C-B975-6247F62A00E3}">
      <dgm:prSet/>
      <dgm:spPr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5400000" scaled="1"/>
          <a:tileRect/>
        </a:gradFill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rtl="0"/>
          <a:r>
            <a: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августе  1942 году молодой врач был призван в армию и направлен на фронт</a:t>
          </a:r>
          <a:endParaRPr lang="ru-RU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73FCB3-C4D2-4552-B3A1-298FACCED1F4}" type="parTrans" cxnId="{15BBD7E4-01C4-405C-9245-87A5CD375643}">
      <dgm:prSet/>
      <dgm:spPr/>
      <dgm:t>
        <a:bodyPr/>
        <a:lstStyle/>
        <a:p>
          <a:endParaRPr lang="en-US"/>
        </a:p>
      </dgm:t>
    </dgm:pt>
    <dgm:pt modelId="{7A9333D0-E92B-470B-8632-D15CD8E4861E}" type="sibTrans" cxnId="{15BBD7E4-01C4-405C-9245-87A5CD375643}">
      <dgm:prSet/>
      <dgm:spPr/>
      <dgm:t>
        <a:bodyPr/>
        <a:lstStyle/>
        <a:p>
          <a:endParaRPr lang="en-US"/>
        </a:p>
      </dgm:t>
    </dgm:pt>
    <dgm:pt modelId="{633107D4-0C9A-47F3-BBE8-357272DF6FDF}" type="pres">
      <dgm:prSet presAssocID="{6AF01184-062B-4D6A-9BA3-9240B15735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858E61-5E63-44F2-AC5C-D9125B0FC05C}" type="pres">
      <dgm:prSet presAssocID="{BCF67A83-17AB-449C-B975-6247F62A00E3}" presName="parentText" presStyleLbl="node1" presStyleIdx="0" presStyleCnt="1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</dgm:ptLst>
  <dgm:cxnLst>
    <dgm:cxn modelId="{B227FEE3-82E1-41F3-AB8B-2E3156E14C5D}" type="presOf" srcId="{6AF01184-062B-4D6A-9BA3-9240B15735EE}" destId="{633107D4-0C9A-47F3-BBE8-357272DF6FDF}" srcOrd="0" destOrd="0" presId="urn:microsoft.com/office/officeart/2005/8/layout/vList2"/>
    <dgm:cxn modelId="{09D47A61-D526-4173-8775-1E065B2FB1F0}" type="presOf" srcId="{BCF67A83-17AB-449C-B975-6247F62A00E3}" destId="{C4858E61-5E63-44F2-AC5C-D9125B0FC05C}" srcOrd="0" destOrd="0" presId="urn:microsoft.com/office/officeart/2005/8/layout/vList2"/>
    <dgm:cxn modelId="{15BBD7E4-01C4-405C-9245-87A5CD375643}" srcId="{6AF01184-062B-4D6A-9BA3-9240B15735EE}" destId="{BCF67A83-17AB-449C-B975-6247F62A00E3}" srcOrd="0" destOrd="0" parTransId="{CC73FCB3-C4D2-4552-B3A1-298FACCED1F4}" sibTransId="{7A9333D0-E92B-470B-8632-D15CD8E4861E}"/>
    <dgm:cxn modelId="{C39C4A03-15AF-4F79-98D7-DF65EDC3DE3A}" type="presParOf" srcId="{633107D4-0C9A-47F3-BBE8-357272DF6FDF}" destId="{C4858E61-5E63-44F2-AC5C-D9125B0FC05C}" srcOrd="0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CA3863-21A0-4020-9431-1F627D0E3054}" type="doc">
      <dgm:prSet loTypeId="urn:microsoft.com/office/officeart/2005/8/layout/vList2" loCatId="list" qsTypeId="urn:microsoft.com/office/officeart/2005/8/quickstyle/simple1#6" qsCatId="simple" csTypeId="urn:microsoft.com/office/officeart/2005/8/colors/accent1_2#7" csCatId="accent1" phldr="1"/>
      <dgm:spPr/>
      <dgm:t>
        <a:bodyPr/>
        <a:lstStyle/>
        <a:p>
          <a:endParaRPr lang="en-US"/>
        </a:p>
      </dgm:t>
    </dgm:pt>
    <dgm:pt modelId="{56B40625-5666-41EF-8261-A35BC3F650D4}">
      <dgm:prSet/>
      <dgm:spPr>
        <a:solidFill>
          <a:schemeClr val="accent6">
            <a:lumMod val="75000"/>
          </a:schemeClr>
        </a:solidFill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ru-RU" dirty="0" smtClean="0"/>
            <a:t>22 ноября 1943г. был ранен и после лечения в госпитале в мае 1944г. уволен в запас</a:t>
          </a:r>
          <a:endParaRPr lang="ru-RU" dirty="0"/>
        </a:p>
      </dgm:t>
    </dgm:pt>
    <dgm:pt modelId="{E7442556-9054-4E24-9996-36F27492C249}" type="parTrans" cxnId="{C7F7C58D-5915-4476-9B7C-62A6CB53EEB7}">
      <dgm:prSet/>
      <dgm:spPr/>
      <dgm:t>
        <a:bodyPr/>
        <a:lstStyle/>
        <a:p>
          <a:endParaRPr lang="en-US"/>
        </a:p>
      </dgm:t>
    </dgm:pt>
    <dgm:pt modelId="{A067A331-CE96-474A-A470-2D63991C77D5}" type="sibTrans" cxnId="{C7F7C58D-5915-4476-9B7C-62A6CB53EEB7}">
      <dgm:prSet/>
      <dgm:spPr/>
      <dgm:t>
        <a:bodyPr/>
        <a:lstStyle/>
        <a:p>
          <a:endParaRPr lang="en-US"/>
        </a:p>
      </dgm:t>
    </dgm:pt>
    <dgm:pt modelId="{24ABD658-BDDF-4280-A456-52E406EDC589}" type="pres">
      <dgm:prSet presAssocID="{CACA3863-21A0-4020-9431-1F627D0E30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87EFA4-E549-4810-9895-C1F3555B26F5}" type="pres">
      <dgm:prSet presAssocID="{56B40625-5666-41EF-8261-A35BC3F650D4}" presName="parentText" presStyleLbl="node1" presStyleIdx="0" presStyleCnt="1" custLinFactNeighborX="1250" custLinFactNeighborY="-3675">
        <dgm:presLayoutVars>
          <dgm:chMax val="0"/>
          <dgm:bulletEnabled val="1"/>
        </dgm:presLayoutVars>
      </dgm:prSet>
      <dgm:spPr>
        <a:prstGeom prst="parallelogram">
          <a:avLst/>
        </a:prstGeom>
      </dgm:spPr>
      <dgm:t>
        <a:bodyPr/>
        <a:lstStyle/>
        <a:p>
          <a:endParaRPr lang="en-US"/>
        </a:p>
      </dgm:t>
    </dgm:pt>
  </dgm:ptLst>
  <dgm:cxnLst>
    <dgm:cxn modelId="{99C90370-ECA9-474E-B2F1-5DDF70A01A2F}" type="presOf" srcId="{56B40625-5666-41EF-8261-A35BC3F650D4}" destId="{9987EFA4-E549-4810-9895-C1F3555B26F5}" srcOrd="0" destOrd="0" presId="urn:microsoft.com/office/officeart/2005/8/layout/vList2"/>
    <dgm:cxn modelId="{C7F7C58D-5915-4476-9B7C-62A6CB53EEB7}" srcId="{CACA3863-21A0-4020-9431-1F627D0E3054}" destId="{56B40625-5666-41EF-8261-A35BC3F650D4}" srcOrd="0" destOrd="0" parTransId="{E7442556-9054-4E24-9996-36F27492C249}" sibTransId="{A067A331-CE96-474A-A470-2D63991C77D5}"/>
    <dgm:cxn modelId="{27D8BDBA-C2E6-4457-9BEB-6AB861C3F8C3}" type="presOf" srcId="{CACA3863-21A0-4020-9431-1F627D0E3054}" destId="{24ABD658-BDDF-4280-A456-52E406EDC589}" srcOrd="0" destOrd="0" presId="urn:microsoft.com/office/officeart/2005/8/layout/vList2"/>
    <dgm:cxn modelId="{6474E641-CD9A-40F3-9CC6-7F70ECB5E198}" type="presParOf" srcId="{24ABD658-BDDF-4280-A456-52E406EDC589}" destId="{9987EFA4-E549-4810-9895-C1F3555B26F5}" srcOrd="0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2A9CFF-83C1-4A91-8032-BA39A614B5CC}" type="doc">
      <dgm:prSet loTypeId="urn:microsoft.com/office/officeart/2005/8/layout/vList2" loCatId="list" qsTypeId="urn:microsoft.com/office/officeart/2005/8/quickstyle/simple1#7" qsCatId="simple" csTypeId="urn:microsoft.com/office/officeart/2005/8/colors/accent1_2#8" csCatId="accent1" phldr="1"/>
      <dgm:spPr/>
      <dgm:t>
        <a:bodyPr/>
        <a:lstStyle/>
        <a:p>
          <a:endParaRPr lang="en-US"/>
        </a:p>
      </dgm:t>
    </dgm:pt>
    <dgm:pt modelId="{CBB65D38-105C-45D6-BCB5-49B61BCA9AFC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1946 г.  работал ординатором, затем ассистентом кафедры факультетской хирургии</a:t>
          </a:r>
          <a:endParaRPr lang="ru-RU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946C00-BEE0-43E7-BB06-2A645414DC89}" type="parTrans" cxnId="{1B9C853E-D8B7-47EB-B843-A9D2B422498D}">
      <dgm:prSet/>
      <dgm:spPr/>
      <dgm:t>
        <a:bodyPr/>
        <a:lstStyle/>
        <a:p>
          <a:endParaRPr lang="en-US"/>
        </a:p>
      </dgm:t>
    </dgm:pt>
    <dgm:pt modelId="{7DFE6A0E-5D88-425E-9F7C-E1CFD142CF09}" type="sibTrans" cxnId="{1B9C853E-D8B7-47EB-B843-A9D2B422498D}">
      <dgm:prSet/>
      <dgm:spPr/>
      <dgm:t>
        <a:bodyPr/>
        <a:lstStyle/>
        <a:p>
          <a:endParaRPr lang="en-US"/>
        </a:p>
      </dgm:t>
    </dgm:pt>
    <dgm:pt modelId="{2DF5882F-F139-497A-A3E8-D7FC9018F42B}" type="pres">
      <dgm:prSet presAssocID="{AF2A9CFF-83C1-4A91-8032-BA39A614B5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5787A0-DF93-483E-85FB-7F376B387CEA}" type="pres">
      <dgm:prSet presAssocID="{CBB65D38-105C-45D6-BCB5-49B61BCA9AFC}" presName="parentText" presStyleLbl="node1" presStyleIdx="0" presStyleCnt="1" custScaleY="68689" custLinFactNeighborX="1020" custLinFactNeighborY="99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F482E7-C8B4-4917-83CE-47FD6981E9EF}" type="presOf" srcId="{CBB65D38-105C-45D6-BCB5-49B61BCA9AFC}" destId="{955787A0-DF93-483E-85FB-7F376B387CEA}" srcOrd="0" destOrd="0" presId="urn:microsoft.com/office/officeart/2005/8/layout/vList2"/>
    <dgm:cxn modelId="{4FBC7E94-625D-4CE4-8410-7E974F7060F4}" type="presOf" srcId="{AF2A9CFF-83C1-4A91-8032-BA39A614B5CC}" destId="{2DF5882F-F139-497A-A3E8-D7FC9018F42B}" srcOrd="0" destOrd="0" presId="urn:microsoft.com/office/officeart/2005/8/layout/vList2"/>
    <dgm:cxn modelId="{1B9C853E-D8B7-47EB-B843-A9D2B422498D}" srcId="{AF2A9CFF-83C1-4A91-8032-BA39A614B5CC}" destId="{CBB65D38-105C-45D6-BCB5-49B61BCA9AFC}" srcOrd="0" destOrd="0" parTransId="{C2946C00-BEE0-43E7-BB06-2A645414DC89}" sibTransId="{7DFE6A0E-5D88-425E-9F7C-E1CFD142CF09}"/>
    <dgm:cxn modelId="{3C491B75-79B2-4E2D-8155-50F28FA30B95}" type="presParOf" srcId="{2DF5882F-F139-497A-A3E8-D7FC9018F42B}" destId="{955787A0-DF93-483E-85FB-7F376B387CEA}" srcOrd="0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D77A1B0-3255-482D-B236-9F69A978E7B3}" type="doc">
      <dgm:prSet loTypeId="urn:microsoft.com/office/officeart/2005/8/layout/vList2" loCatId="list" qsTypeId="urn:microsoft.com/office/officeart/2005/8/quickstyle/simple1#8" qsCatId="simple" csTypeId="urn:microsoft.com/office/officeart/2005/8/colors/accent1_2#9" csCatId="accent1" phldr="1"/>
      <dgm:spPr/>
      <dgm:t>
        <a:bodyPr/>
        <a:lstStyle/>
        <a:p>
          <a:endParaRPr lang="en-US"/>
        </a:p>
      </dgm:t>
    </dgm:pt>
    <dgm:pt modelId="{C4A1D364-360D-4C98-BD38-51275E08AEB9}">
      <dgm:prSet/>
      <dgm:spPr>
        <a:gradFill flip="none" rotWithShape="0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effectLst>
          <a:glow rad="139700">
            <a:schemeClr val="accent2">
              <a:satMod val="175000"/>
              <a:alpha val="40000"/>
            </a:schemeClr>
          </a:glow>
        </a:effectLst>
        <a:scene3d>
          <a:camera prst="perspectiveRight"/>
          <a:lightRig rig="threePt" dir="t"/>
        </a:scene3d>
      </dgm:spPr>
      <dgm:t>
        <a:bodyPr/>
        <a:lstStyle/>
        <a:p>
          <a:pPr algn="ctr" rtl="0"/>
          <a:r>
            <a:rPr lang="ru-RU" b="1" dirty="0" smtClean="0">
              <a:solidFill>
                <a:schemeClr val="bg1"/>
              </a:solidFill>
            </a:rPr>
            <a:t>В течение 8 лет служил в Забайкальском военном округе в должности начальника хирургического отделения военного госпиталя в Сретенске, а затем - хирургом окружного военного госпиталя в Чите</a:t>
          </a:r>
          <a:endParaRPr lang="ru-RU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27085D-0CA1-4E80-8AFE-E05923FD272F}" type="parTrans" cxnId="{61DBCF83-3633-4C76-857D-E456FD53C00F}">
      <dgm:prSet/>
      <dgm:spPr/>
      <dgm:t>
        <a:bodyPr/>
        <a:lstStyle/>
        <a:p>
          <a:endParaRPr lang="en-US"/>
        </a:p>
      </dgm:t>
    </dgm:pt>
    <dgm:pt modelId="{2526ED03-74BF-43D0-BEC4-7C2CA3DF2CE6}" type="sibTrans" cxnId="{61DBCF83-3633-4C76-857D-E456FD53C00F}">
      <dgm:prSet/>
      <dgm:spPr/>
      <dgm:t>
        <a:bodyPr/>
        <a:lstStyle/>
        <a:p>
          <a:endParaRPr lang="en-US"/>
        </a:p>
      </dgm:t>
    </dgm:pt>
    <dgm:pt modelId="{913560E6-2C06-45EC-AA0B-31284D943B5E}" type="pres">
      <dgm:prSet presAssocID="{AD77A1B0-3255-482D-B236-9F69A978E7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4760AC-D1A0-41A3-9CBC-7DD94ECA978B}" type="pres">
      <dgm:prSet presAssocID="{C4A1D364-360D-4C98-BD38-51275E08AEB9}" presName="parentText" presStyleLbl="node1" presStyleIdx="0" presStyleCnt="1" custLinFactNeighborX="1680" custLinFactNeighborY="-3288">
        <dgm:presLayoutVars>
          <dgm:chMax val="0"/>
          <dgm:bulletEnabled val="1"/>
        </dgm:presLayoutVars>
      </dgm:prSet>
      <dgm:spPr>
        <a:prstGeom prst="flowChartPredefinedProcess">
          <a:avLst/>
        </a:prstGeom>
      </dgm:spPr>
      <dgm:t>
        <a:bodyPr/>
        <a:lstStyle/>
        <a:p>
          <a:endParaRPr lang="en-US"/>
        </a:p>
      </dgm:t>
    </dgm:pt>
  </dgm:ptLst>
  <dgm:cxnLst>
    <dgm:cxn modelId="{B2806956-0B95-43E8-A427-1931A5C4E2FC}" type="presOf" srcId="{AD77A1B0-3255-482D-B236-9F69A978E7B3}" destId="{913560E6-2C06-45EC-AA0B-31284D943B5E}" srcOrd="0" destOrd="0" presId="urn:microsoft.com/office/officeart/2005/8/layout/vList2"/>
    <dgm:cxn modelId="{61DBCF83-3633-4C76-857D-E456FD53C00F}" srcId="{AD77A1B0-3255-482D-B236-9F69A978E7B3}" destId="{C4A1D364-360D-4C98-BD38-51275E08AEB9}" srcOrd="0" destOrd="0" parTransId="{5C27085D-0CA1-4E80-8AFE-E05923FD272F}" sibTransId="{2526ED03-74BF-43D0-BEC4-7C2CA3DF2CE6}"/>
    <dgm:cxn modelId="{FA17EA83-63A4-483E-96B4-B58AF9C47AB5}" type="presOf" srcId="{C4A1D364-360D-4C98-BD38-51275E08AEB9}" destId="{324760AC-D1A0-41A3-9CBC-7DD94ECA978B}" srcOrd="0" destOrd="0" presId="urn:microsoft.com/office/officeart/2005/8/layout/vList2"/>
    <dgm:cxn modelId="{EAAC56C4-61ED-4F7A-8FDA-03BB275A8674}" type="presParOf" srcId="{913560E6-2C06-45EC-AA0B-31284D943B5E}" destId="{324760AC-D1A0-41A3-9CBC-7DD94ECA978B}" srcOrd="0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010B975-2560-48AD-AC25-E4B438843CF8}" type="doc">
      <dgm:prSet loTypeId="urn:microsoft.com/office/officeart/2005/8/layout/vList4#1" loCatId="list" qsTypeId="urn:microsoft.com/office/officeart/2005/8/quickstyle/simple1#9" qsCatId="simple" csTypeId="urn:microsoft.com/office/officeart/2005/8/colors/accent1_2#10" csCatId="accent1" phldr="1"/>
      <dgm:spPr/>
      <dgm:t>
        <a:bodyPr/>
        <a:lstStyle/>
        <a:p>
          <a:endParaRPr lang="ru-RU"/>
        </a:p>
      </dgm:t>
    </dgm:pt>
    <dgm:pt modelId="{02B493CD-C63E-4921-8552-AAC0BFD6C9B5}">
      <dgm:prSet/>
      <dgm:spPr>
        <a:gradFill flip="none" rotWithShape="0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Изучал в эксперименте механизм отека головного мозга, воздушной эмболии</a:t>
          </a:r>
        </a:p>
      </dgm:t>
    </dgm:pt>
    <dgm:pt modelId="{F61DC759-473E-4407-B85D-6DEC6986E6AB}" type="parTrans" cxnId="{198487B2-B2A2-44BE-AD2A-E529E45A8858}">
      <dgm:prSet/>
      <dgm:spPr/>
      <dgm:t>
        <a:bodyPr/>
        <a:lstStyle/>
        <a:p>
          <a:endParaRPr lang="ru-RU"/>
        </a:p>
      </dgm:t>
    </dgm:pt>
    <dgm:pt modelId="{32FAD54E-6405-42E3-97BD-420E9A0FA8D4}" type="sibTrans" cxnId="{198487B2-B2A2-44BE-AD2A-E529E45A8858}">
      <dgm:prSet/>
      <dgm:spPr/>
      <dgm:t>
        <a:bodyPr/>
        <a:lstStyle/>
        <a:p>
          <a:endParaRPr lang="ru-RU"/>
        </a:p>
      </dgm:t>
    </dgm:pt>
    <dgm:pt modelId="{89F1F7C3-10E4-4214-9F34-50131C387A24}">
      <dgm:prSet/>
      <dgm:spPr>
        <a:gradFill flip="none" rotWithShape="0">
          <a:gsLst>
            <a:gs pos="0">
              <a:srgbClr val="FF9933">
                <a:shade val="30000"/>
                <a:satMod val="115000"/>
              </a:srgbClr>
            </a:gs>
            <a:gs pos="50000">
              <a:srgbClr val="FF9933">
                <a:shade val="67500"/>
                <a:satMod val="115000"/>
              </a:srgbClr>
            </a:gs>
            <a:gs pos="100000">
              <a:srgbClr val="FF9933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Предложил лестничный доступ при операциях на щитовидной железе </a:t>
          </a:r>
        </a:p>
      </dgm:t>
    </dgm:pt>
    <dgm:pt modelId="{111BFB9A-F427-4D25-822B-EA0C642E1DAF}" type="parTrans" cxnId="{65A9813A-F280-4B7F-94D4-B7A2C3A7359F}">
      <dgm:prSet/>
      <dgm:spPr/>
      <dgm:t>
        <a:bodyPr/>
        <a:lstStyle/>
        <a:p>
          <a:endParaRPr lang="ru-RU"/>
        </a:p>
      </dgm:t>
    </dgm:pt>
    <dgm:pt modelId="{A02DF615-E177-4FAD-AF9C-BB68A6E77B3D}" type="sibTrans" cxnId="{65A9813A-F280-4B7F-94D4-B7A2C3A7359F}">
      <dgm:prSet/>
      <dgm:spPr/>
      <dgm:t>
        <a:bodyPr/>
        <a:lstStyle/>
        <a:p>
          <a:endParaRPr lang="ru-RU"/>
        </a:p>
      </dgm:t>
    </dgm:pt>
    <dgm:pt modelId="{0307018B-D3F0-4655-8942-DB9FE9380164}">
      <dgm:prSet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Его труды по диагностике и лечению травм черепа легли в основу кандидатской диссертации</a:t>
          </a:r>
        </a:p>
      </dgm:t>
    </dgm:pt>
    <dgm:pt modelId="{1C52EC20-E1DC-45C4-BC27-43F871B13261}" type="parTrans" cxnId="{0BB16540-1A24-420F-905A-863F4B522636}">
      <dgm:prSet/>
      <dgm:spPr/>
      <dgm:t>
        <a:bodyPr/>
        <a:lstStyle/>
        <a:p>
          <a:endParaRPr lang="ru-RU"/>
        </a:p>
      </dgm:t>
    </dgm:pt>
    <dgm:pt modelId="{1A5534A3-649F-46C6-BDE6-FA3F8D80B174}" type="sibTrans" cxnId="{0BB16540-1A24-420F-905A-863F4B522636}">
      <dgm:prSet/>
      <dgm:spPr/>
      <dgm:t>
        <a:bodyPr/>
        <a:lstStyle/>
        <a:p>
          <a:endParaRPr lang="ru-RU"/>
        </a:p>
      </dgm:t>
    </dgm:pt>
    <dgm:pt modelId="{62AA0DB0-06C3-4C38-AAE8-622C6EA06177}">
      <dgm:prSet/>
      <dgm:spPr>
        <a:gradFill flip="none" rotWithShape="0"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1957 г. он защитил кандидатскую диссертацию «Закрытые черепно-мозговые повреждения в остром периоде» </a:t>
          </a:r>
          <a:endParaRPr lang="ru-RU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29BB4F-4632-43B1-A843-0831C4739993}" type="parTrans" cxnId="{0D0A5CF3-3F34-46DA-84B2-72A1B17F4388}">
      <dgm:prSet/>
      <dgm:spPr/>
      <dgm:t>
        <a:bodyPr/>
        <a:lstStyle/>
        <a:p>
          <a:endParaRPr lang="ru-RU"/>
        </a:p>
      </dgm:t>
    </dgm:pt>
    <dgm:pt modelId="{DCE03284-4070-487E-9324-D3DE04519EF9}" type="sibTrans" cxnId="{0D0A5CF3-3F34-46DA-84B2-72A1B17F4388}">
      <dgm:prSet/>
      <dgm:spPr/>
      <dgm:t>
        <a:bodyPr/>
        <a:lstStyle/>
        <a:p>
          <a:endParaRPr lang="ru-RU"/>
        </a:p>
      </dgm:t>
    </dgm:pt>
    <dgm:pt modelId="{C6B48067-4066-4752-9646-B03C417D9B41}" type="pres">
      <dgm:prSet presAssocID="{5010B975-2560-48AD-AC25-E4B438843CF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5DFD57-2E58-4203-B8DA-3DC391CE1F0B}" type="pres">
      <dgm:prSet presAssocID="{02B493CD-C63E-4921-8552-AAC0BFD6C9B5}" presName="comp" presStyleCnt="0"/>
      <dgm:spPr/>
    </dgm:pt>
    <dgm:pt modelId="{64DF459C-679F-4EE2-8FC0-AC78CBA9B70F}" type="pres">
      <dgm:prSet presAssocID="{02B493CD-C63E-4921-8552-AAC0BFD6C9B5}" presName="box" presStyleLbl="node1" presStyleIdx="0" presStyleCnt="4" custLinFactNeighborX="840"/>
      <dgm:spPr/>
      <dgm:t>
        <a:bodyPr/>
        <a:lstStyle/>
        <a:p>
          <a:endParaRPr lang="en-US"/>
        </a:p>
      </dgm:t>
    </dgm:pt>
    <dgm:pt modelId="{297438E8-4687-42A2-B169-2ECDC93FA103}" type="pres">
      <dgm:prSet presAssocID="{02B493CD-C63E-4921-8552-AAC0BFD6C9B5}" presName="img" presStyleLbl="fgImgPlace1" presStyleIdx="0" presStyleCnt="4" custScaleX="8560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6B56C91-1D7A-465C-9B11-323B0FA07535}" type="pres">
      <dgm:prSet presAssocID="{02B493CD-C63E-4921-8552-AAC0BFD6C9B5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3BCC4A-3BC0-4A29-AFC3-E427A2B74618}" type="pres">
      <dgm:prSet presAssocID="{32FAD54E-6405-42E3-97BD-420E9A0FA8D4}" presName="spacer" presStyleCnt="0"/>
      <dgm:spPr/>
    </dgm:pt>
    <dgm:pt modelId="{ED0225C0-8D25-4E0F-AB36-4687835F2887}" type="pres">
      <dgm:prSet presAssocID="{89F1F7C3-10E4-4214-9F34-50131C387A24}" presName="comp" presStyleCnt="0"/>
      <dgm:spPr/>
    </dgm:pt>
    <dgm:pt modelId="{F8D031C4-A1F6-4041-B485-35D48AF88FDC}" type="pres">
      <dgm:prSet presAssocID="{89F1F7C3-10E4-4214-9F34-50131C387A24}" presName="box" presStyleLbl="node1" presStyleIdx="1" presStyleCnt="4"/>
      <dgm:spPr/>
      <dgm:t>
        <a:bodyPr/>
        <a:lstStyle/>
        <a:p>
          <a:endParaRPr lang="en-US"/>
        </a:p>
      </dgm:t>
    </dgm:pt>
    <dgm:pt modelId="{F0F3F04B-E753-42A1-87C5-A12D42524913}" type="pres">
      <dgm:prSet presAssocID="{89F1F7C3-10E4-4214-9F34-50131C387A24}" presName="img" presStyleLbl="fgImgPlace1" presStyleIdx="1" presStyleCnt="4" custScaleX="8560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AA73B91-7007-4CD2-AB0F-8F134F66DF7D}" type="pres">
      <dgm:prSet presAssocID="{89F1F7C3-10E4-4214-9F34-50131C387A24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44A7A2-3051-4D73-A61C-FC9FE0B06FA2}" type="pres">
      <dgm:prSet presAssocID="{A02DF615-E177-4FAD-AF9C-BB68A6E77B3D}" presName="spacer" presStyleCnt="0"/>
      <dgm:spPr/>
    </dgm:pt>
    <dgm:pt modelId="{01467102-7662-4578-90CE-755177344015}" type="pres">
      <dgm:prSet presAssocID="{0307018B-D3F0-4655-8942-DB9FE9380164}" presName="comp" presStyleCnt="0"/>
      <dgm:spPr/>
    </dgm:pt>
    <dgm:pt modelId="{25E7FE7F-53D9-4D90-A686-7871FB2231B4}" type="pres">
      <dgm:prSet presAssocID="{0307018B-D3F0-4655-8942-DB9FE9380164}" presName="box" presStyleLbl="node1" presStyleIdx="2" presStyleCnt="4"/>
      <dgm:spPr/>
      <dgm:t>
        <a:bodyPr/>
        <a:lstStyle/>
        <a:p>
          <a:endParaRPr lang="en-US"/>
        </a:p>
      </dgm:t>
    </dgm:pt>
    <dgm:pt modelId="{56863F11-6AA5-4A2E-9A4D-E3D76CD236D5}" type="pres">
      <dgm:prSet presAssocID="{0307018B-D3F0-4655-8942-DB9FE9380164}" presName="img" presStyleLbl="fgImgPlace1" presStyleIdx="2" presStyleCnt="4" custScaleX="8560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04469E9-459C-4D82-8CC3-9854FD3ADC92}" type="pres">
      <dgm:prSet presAssocID="{0307018B-D3F0-4655-8942-DB9FE9380164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10B3C-536A-4337-88B6-F648193773A0}" type="pres">
      <dgm:prSet presAssocID="{1A5534A3-649F-46C6-BDE6-FA3F8D80B174}" presName="spacer" presStyleCnt="0"/>
      <dgm:spPr/>
    </dgm:pt>
    <dgm:pt modelId="{9E7BAB16-E697-40F0-BAB5-142BF3BBCF16}" type="pres">
      <dgm:prSet presAssocID="{62AA0DB0-06C3-4C38-AAE8-622C6EA06177}" presName="comp" presStyleCnt="0"/>
      <dgm:spPr/>
    </dgm:pt>
    <dgm:pt modelId="{702D92DD-8B15-41EE-A128-593254C4CF72}" type="pres">
      <dgm:prSet presAssocID="{62AA0DB0-06C3-4C38-AAE8-622C6EA06177}" presName="box" presStyleLbl="node1" presStyleIdx="3" presStyleCnt="4"/>
      <dgm:spPr/>
      <dgm:t>
        <a:bodyPr/>
        <a:lstStyle/>
        <a:p>
          <a:endParaRPr lang="en-US"/>
        </a:p>
      </dgm:t>
    </dgm:pt>
    <dgm:pt modelId="{6D7289A2-86FC-487C-B0B0-42C1C3298B1E}" type="pres">
      <dgm:prSet presAssocID="{62AA0DB0-06C3-4C38-AAE8-622C6EA06177}" presName="img" presStyleLbl="fgImgPlace1" presStyleIdx="3" presStyleCnt="4" custScaleX="8560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5E992B0-CF81-435B-AC99-EE8506FDFC51}" type="pres">
      <dgm:prSet presAssocID="{62AA0DB0-06C3-4C38-AAE8-622C6EA06177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BC4399-C4BB-45BD-8938-B8DEE3634549}" type="presOf" srcId="{02B493CD-C63E-4921-8552-AAC0BFD6C9B5}" destId="{64DF459C-679F-4EE2-8FC0-AC78CBA9B70F}" srcOrd="0" destOrd="0" presId="urn:microsoft.com/office/officeart/2005/8/layout/vList4#1"/>
    <dgm:cxn modelId="{0BB16540-1A24-420F-905A-863F4B522636}" srcId="{5010B975-2560-48AD-AC25-E4B438843CF8}" destId="{0307018B-D3F0-4655-8942-DB9FE9380164}" srcOrd="2" destOrd="0" parTransId="{1C52EC20-E1DC-45C4-BC27-43F871B13261}" sibTransId="{1A5534A3-649F-46C6-BDE6-FA3F8D80B174}"/>
    <dgm:cxn modelId="{86B3D9BB-D83B-41A6-BC0A-8BC4CBA813F9}" type="presOf" srcId="{02B493CD-C63E-4921-8552-AAC0BFD6C9B5}" destId="{86B56C91-1D7A-465C-9B11-323B0FA07535}" srcOrd="1" destOrd="0" presId="urn:microsoft.com/office/officeart/2005/8/layout/vList4#1"/>
    <dgm:cxn modelId="{5C07EDBD-AF74-4592-B7AB-7F4D4EE56C57}" type="presOf" srcId="{62AA0DB0-06C3-4C38-AAE8-622C6EA06177}" destId="{702D92DD-8B15-41EE-A128-593254C4CF72}" srcOrd="0" destOrd="0" presId="urn:microsoft.com/office/officeart/2005/8/layout/vList4#1"/>
    <dgm:cxn modelId="{BD58059C-E47F-4FE1-8095-81BE87249C99}" type="presOf" srcId="{62AA0DB0-06C3-4C38-AAE8-622C6EA06177}" destId="{A5E992B0-CF81-435B-AC99-EE8506FDFC51}" srcOrd="1" destOrd="0" presId="urn:microsoft.com/office/officeart/2005/8/layout/vList4#1"/>
    <dgm:cxn modelId="{65A9813A-F280-4B7F-94D4-B7A2C3A7359F}" srcId="{5010B975-2560-48AD-AC25-E4B438843CF8}" destId="{89F1F7C3-10E4-4214-9F34-50131C387A24}" srcOrd="1" destOrd="0" parTransId="{111BFB9A-F427-4D25-822B-EA0C642E1DAF}" sibTransId="{A02DF615-E177-4FAD-AF9C-BB68A6E77B3D}"/>
    <dgm:cxn modelId="{7FBDF8BC-3079-4564-8E16-9FB9C0DD8BFA}" type="presOf" srcId="{0307018B-D3F0-4655-8942-DB9FE9380164}" destId="{25E7FE7F-53D9-4D90-A686-7871FB2231B4}" srcOrd="0" destOrd="0" presId="urn:microsoft.com/office/officeart/2005/8/layout/vList4#1"/>
    <dgm:cxn modelId="{0138C2DB-0CAE-4E31-9A24-06A2A7262DC4}" type="presOf" srcId="{89F1F7C3-10E4-4214-9F34-50131C387A24}" destId="{AAA73B91-7007-4CD2-AB0F-8F134F66DF7D}" srcOrd="1" destOrd="0" presId="urn:microsoft.com/office/officeart/2005/8/layout/vList4#1"/>
    <dgm:cxn modelId="{29C3FA55-878E-4A4B-A39C-B8D2C7A4B9E2}" type="presOf" srcId="{89F1F7C3-10E4-4214-9F34-50131C387A24}" destId="{F8D031C4-A1F6-4041-B485-35D48AF88FDC}" srcOrd="0" destOrd="0" presId="urn:microsoft.com/office/officeart/2005/8/layout/vList4#1"/>
    <dgm:cxn modelId="{A8AE6011-5E30-4E8D-AD22-117A20942B55}" type="presOf" srcId="{5010B975-2560-48AD-AC25-E4B438843CF8}" destId="{C6B48067-4066-4752-9646-B03C417D9B41}" srcOrd="0" destOrd="0" presId="urn:microsoft.com/office/officeart/2005/8/layout/vList4#1"/>
    <dgm:cxn modelId="{0D0A5CF3-3F34-46DA-84B2-72A1B17F4388}" srcId="{5010B975-2560-48AD-AC25-E4B438843CF8}" destId="{62AA0DB0-06C3-4C38-AAE8-622C6EA06177}" srcOrd="3" destOrd="0" parTransId="{0429BB4F-4632-43B1-A843-0831C4739993}" sibTransId="{DCE03284-4070-487E-9324-D3DE04519EF9}"/>
    <dgm:cxn modelId="{29759677-1009-46A0-809C-BBBFC8749082}" type="presOf" srcId="{0307018B-D3F0-4655-8942-DB9FE9380164}" destId="{F04469E9-459C-4D82-8CC3-9854FD3ADC92}" srcOrd="1" destOrd="0" presId="urn:microsoft.com/office/officeart/2005/8/layout/vList4#1"/>
    <dgm:cxn modelId="{198487B2-B2A2-44BE-AD2A-E529E45A8858}" srcId="{5010B975-2560-48AD-AC25-E4B438843CF8}" destId="{02B493CD-C63E-4921-8552-AAC0BFD6C9B5}" srcOrd="0" destOrd="0" parTransId="{F61DC759-473E-4407-B85D-6DEC6986E6AB}" sibTransId="{32FAD54E-6405-42E3-97BD-420E9A0FA8D4}"/>
    <dgm:cxn modelId="{CE4020AB-3469-4326-978D-73E17AA08D37}" type="presParOf" srcId="{C6B48067-4066-4752-9646-B03C417D9B41}" destId="{D05DFD57-2E58-4203-B8DA-3DC391CE1F0B}" srcOrd="0" destOrd="0" presId="urn:microsoft.com/office/officeart/2005/8/layout/vList4#1"/>
    <dgm:cxn modelId="{61545F2C-3247-4266-A52F-EF54AA255ECF}" type="presParOf" srcId="{D05DFD57-2E58-4203-B8DA-3DC391CE1F0B}" destId="{64DF459C-679F-4EE2-8FC0-AC78CBA9B70F}" srcOrd="0" destOrd="0" presId="urn:microsoft.com/office/officeart/2005/8/layout/vList4#1"/>
    <dgm:cxn modelId="{23A4672F-5D2B-4669-AF5E-ED353C2F3C06}" type="presParOf" srcId="{D05DFD57-2E58-4203-B8DA-3DC391CE1F0B}" destId="{297438E8-4687-42A2-B169-2ECDC93FA103}" srcOrd="1" destOrd="0" presId="urn:microsoft.com/office/officeart/2005/8/layout/vList4#1"/>
    <dgm:cxn modelId="{F33DE896-E3DE-4D9C-8615-EC7B4FBEA96D}" type="presParOf" srcId="{D05DFD57-2E58-4203-B8DA-3DC391CE1F0B}" destId="{86B56C91-1D7A-465C-9B11-323B0FA07535}" srcOrd="2" destOrd="0" presId="urn:microsoft.com/office/officeart/2005/8/layout/vList4#1"/>
    <dgm:cxn modelId="{3B935C72-62A0-44DB-99E5-3A470890F601}" type="presParOf" srcId="{C6B48067-4066-4752-9646-B03C417D9B41}" destId="{D13BCC4A-3BC0-4A29-AFC3-E427A2B74618}" srcOrd="1" destOrd="0" presId="urn:microsoft.com/office/officeart/2005/8/layout/vList4#1"/>
    <dgm:cxn modelId="{422AA095-DCA2-44A4-9961-DA9D955C5EC3}" type="presParOf" srcId="{C6B48067-4066-4752-9646-B03C417D9B41}" destId="{ED0225C0-8D25-4E0F-AB36-4687835F2887}" srcOrd="2" destOrd="0" presId="urn:microsoft.com/office/officeart/2005/8/layout/vList4#1"/>
    <dgm:cxn modelId="{315E78EF-412A-4B71-AC69-83CF438AF414}" type="presParOf" srcId="{ED0225C0-8D25-4E0F-AB36-4687835F2887}" destId="{F8D031C4-A1F6-4041-B485-35D48AF88FDC}" srcOrd="0" destOrd="0" presId="urn:microsoft.com/office/officeart/2005/8/layout/vList4#1"/>
    <dgm:cxn modelId="{62175E4C-3D7B-4721-9EC5-545B60429F92}" type="presParOf" srcId="{ED0225C0-8D25-4E0F-AB36-4687835F2887}" destId="{F0F3F04B-E753-42A1-87C5-A12D42524913}" srcOrd="1" destOrd="0" presId="urn:microsoft.com/office/officeart/2005/8/layout/vList4#1"/>
    <dgm:cxn modelId="{AD34989B-E68A-4A8D-B868-45C6E0446EFD}" type="presParOf" srcId="{ED0225C0-8D25-4E0F-AB36-4687835F2887}" destId="{AAA73B91-7007-4CD2-AB0F-8F134F66DF7D}" srcOrd="2" destOrd="0" presId="urn:microsoft.com/office/officeart/2005/8/layout/vList4#1"/>
    <dgm:cxn modelId="{65E20A79-CE8D-4128-94E8-75A1B867F85F}" type="presParOf" srcId="{C6B48067-4066-4752-9646-B03C417D9B41}" destId="{3244A7A2-3051-4D73-A61C-FC9FE0B06FA2}" srcOrd="3" destOrd="0" presId="urn:microsoft.com/office/officeart/2005/8/layout/vList4#1"/>
    <dgm:cxn modelId="{D9D0B770-F5E4-413B-BF8F-7D545CB7DF6D}" type="presParOf" srcId="{C6B48067-4066-4752-9646-B03C417D9B41}" destId="{01467102-7662-4578-90CE-755177344015}" srcOrd="4" destOrd="0" presId="urn:microsoft.com/office/officeart/2005/8/layout/vList4#1"/>
    <dgm:cxn modelId="{6B7C3880-9FE9-4474-895B-40D6FF6E8243}" type="presParOf" srcId="{01467102-7662-4578-90CE-755177344015}" destId="{25E7FE7F-53D9-4D90-A686-7871FB2231B4}" srcOrd="0" destOrd="0" presId="urn:microsoft.com/office/officeart/2005/8/layout/vList4#1"/>
    <dgm:cxn modelId="{546F67CC-6ACF-4B69-B0FD-74FBA43FFB68}" type="presParOf" srcId="{01467102-7662-4578-90CE-755177344015}" destId="{56863F11-6AA5-4A2E-9A4D-E3D76CD236D5}" srcOrd="1" destOrd="0" presId="urn:microsoft.com/office/officeart/2005/8/layout/vList4#1"/>
    <dgm:cxn modelId="{7FF1BFD5-CDEF-4B71-A814-87FA14725A7F}" type="presParOf" srcId="{01467102-7662-4578-90CE-755177344015}" destId="{F04469E9-459C-4D82-8CC3-9854FD3ADC92}" srcOrd="2" destOrd="0" presId="urn:microsoft.com/office/officeart/2005/8/layout/vList4#1"/>
    <dgm:cxn modelId="{6647A94B-D4F3-40E9-A70A-49871D8F440C}" type="presParOf" srcId="{C6B48067-4066-4752-9646-B03C417D9B41}" destId="{8AF10B3C-536A-4337-88B6-F648193773A0}" srcOrd="5" destOrd="0" presId="urn:microsoft.com/office/officeart/2005/8/layout/vList4#1"/>
    <dgm:cxn modelId="{E8C7F994-E9DD-43D2-9B7E-0711A3B6A908}" type="presParOf" srcId="{C6B48067-4066-4752-9646-B03C417D9B41}" destId="{9E7BAB16-E697-40F0-BAB5-142BF3BBCF16}" srcOrd="6" destOrd="0" presId="urn:microsoft.com/office/officeart/2005/8/layout/vList4#1"/>
    <dgm:cxn modelId="{96DEE0CF-F316-48FD-AA87-686F7AEAF06C}" type="presParOf" srcId="{9E7BAB16-E697-40F0-BAB5-142BF3BBCF16}" destId="{702D92DD-8B15-41EE-A128-593254C4CF72}" srcOrd="0" destOrd="0" presId="urn:microsoft.com/office/officeart/2005/8/layout/vList4#1"/>
    <dgm:cxn modelId="{0E15079B-A3CF-457D-89FF-80DC2917AA5D}" type="presParOf" srcId="{9E7BAB16-E697-40F0-BAB5-142BF3BBCF16}" destId="{6D7289A2-86FC-487C-B0B0-42C1C3298B1E}" srcOrd="1" destOrd="0" presId="urn:microsoft.com/office/officeart/2005/8/layout/vList4#1"/>
    <dgm:cxn modelId="{803BC347-46B9-4F07-B863-270F0FB21FE7}" type="presParOf" srcId="{9E7BAB16-E697-40F0-BAB5-142BF3BBCF16}" destId="{A5E992B0-CF81-435B-AC99-EE8506FDFC51}" srcOrd="2" destOrd="0" presId="urn:microsoft.com/office/officeart/2005/8/layout/vList4#1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57F26666-3557-4BF9-B83A-CD0B52A727B4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3BF67F4C-DE61-426E-9707-4A3BCB04F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606AD5-92D2-4231-804D-8866D1EE0C6E}" type="slidenum">
              <a:rPr lang="ru-RU">
                <a:cs typeface="Arial" charset="0"/>
              </a:rPr>
              <a:pPr/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0.xml"/><Relationship Id="rId7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6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32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7.xm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evil\Desktop\030120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375" y="214313"/>
            <a:ext cx="3141663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14480" y="5286375"/>
            <a:ext cx="7429520" cy="1571625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Выполнили: Виленская Т.В., Матюшенко А.В.               </a:t>
            </a:r>
          </a:p>
          <a:p>
            <a:pPr>
              <a:defRPr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Научный руководитель: проф., к.м.н. Смекалов В.П.</a:t>
            </a:r>
          </a:p>
        </p:txBody>
      </p:sp>
      <p:pic>
        <p:nvPicPr>
          <p:cNvPr id="7" name="Содержимое 9" descr="Безымянный.jpg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1714480" y="0"/>
            <a:ext cx="3749676" cy="5286375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Прямоугольник 7"/>
          <p:cNvSpPr/>
          <p:nvPr/>
        </p:nvSpPr>
        <p:spPr>
          <a:xfrm>
            <a:off x="5500688" y="0"/>
            <a:ext cx="3643312" cy="5286375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cap="all" dirty="0"/>
              <a:t> </a:t>
            </a:r>
            <a:r>
              <a:rPr lang="ru-RU" sz="2800" b="1" i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«Светя другим, сгораю сам».    Д. И. </a:t>
            </a:r>
            <a:r>
              <a:rPr lang="ru-RU" sz="2800" b="1" i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даренский</a:t>
            </a:r>
            <a:r>
              <a:rPr lang="ru-RU" sz="2800" b="1" i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заслуженный хирург, д.м.н., профессор.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500034" y="285728"/>
          <a:ext cx="8501122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Содержимое 3" descr="Даренский ДИ на операции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 rot="21398798">
            <a:off x="1571625" y="2714625"/>
            <a:ext cx="7358063" cy="3706813"/>
          </a:xfrm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26627" name="Picture 2" descr="E:\Картинки в презентацию\0_3b7d1_316e2b71_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12000" y="5824538"/>
            <a:ext cx="19050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E:\Картинки в презентацию\0_4883a_e446f0a0_XL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8340341">
            <a:off x="261938" y="4700588"/>
            <a:ext cx="1443037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571480"/>
          <a:ext cx="8501068" cy="58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orpus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6013" y="2514600"/>
            <a:ext cx="4929187" cy="2947988"/>
          </a:xfrm>
          <a:ln>
            <a:solidFill>
              <a:schemeClr val="accent4">
                <a:lumMod val="50000"/>
              </a:schemeClr>
            </a:solidFill>
          </a:ln>
        </p:spPr>
      </p:pic>
      <p:graphicFrame>
        <p:nvGraphicFramePr>
          <p:cNvPr id="5" name="Схема 4"/>
          <p:cNvGraphicFramePr/>
          <p:nvPr/>
        </p:nvGraphicFramePr>
        <p:xfrm>
          <a:off x="214282" y="357166"/>
          <a:ext cx="4214842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56013" y="5362575"/>
            <a:ext cx="4929187" cy="46196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ЧГМИ</a:t>
            </a:r>
            <a:endParaRPr lang="en-US" sz="2400" b="1" i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29700" name="Picture 2" descr="E:\Картинки в презентацию\0_3b7d1_316e2b71_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12000" y="5824538"/>
            <a:ext cx="19050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2" descr="E:\Картинки в презентацию\0_4883a_e446f0a0_XL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4099177">
            <a:off x="6233319" y="78582"/>
            <a:ext cx="2268537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0" y="0"/>
            <a:ext cx="6143668" cy="6858000"/>
          </a:xfrm>
          <a:prstGeom prst="verticalScroll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1968 г. на ученом совете Томского мединститута он защитил докторскую диссертацию на тему: «Сравнительная оценка некоторых способов резекции желудка в эксперименте и клинике», предложив оригинальную методику </a:t>
            </a:r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инфрапапиллярного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гастродуоденоанастомоза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 вскоре получил звание профессора .</a:t>
            </a:r>
          </a:p>
        </p:txBody>
      </p:sp>
      <p:pic>
        <p:nvPicPr>
          <p:cNvPr id="3" name="Содержимое 3" descr="дре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59908" y="692696"/>
            <a:ext cx="3429025" cy="5113457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  <p:pic>
        <p:nvPicPr>
          <p:cNvPr id="28677" name="Picture 2" descr="E:\Картинки в презентацию\0_3b7d1_316e2b7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2000" y="5824538"/>
            <a:ext cx="19050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-99392"/>
          <a:ext cx="9144000" cy="6957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Содержимое 9" descr="Безымянный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6446" y="857232"/>
            <a:ext cx="2875994" cy="4143380"/>
          </a:xfrm>
          <a:prstGeom prst="rect">
            <a:avLst/>
          </a:prstGeom>
          <a:ln/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  <a:sp3d>
            <a:bevelT w="152400" h="50800" prst="softRound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88" y="6000750"/>
            <a:ext cx="3857625" cy="4286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b="0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Светлана Дмитриевна</a:t>
            </a:r>
            <a:endParaRPr lang="ru-RU" b="0" i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w_41b75b3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1428736"/>
            <a:ext cx="3857652" cy="4572032"/>
          </a:xfrm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5" y="6072188"/>
            <a:ext cx="3786188" cy="4286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b="0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 Дмитриевич</a:t>
            </a:r>
            <a:endParaRPr lang="ru-RU" b="0" i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w_13c83de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500174"/>
            <a:ext cx="3758260" cy="4572032"/>
          </a:xfrm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Прямоугольник 5"/>
          <p:cNvSpPr/>
          <p:nvPr/>
        </p:nvSpPr>
        <p:spPr>
          <a:xfrm>
            <a:off x="0" y="214290"/>
            <a:ext cx="91440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Дети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500" y="6072188"/>
            <a:ext cx="3500438" cy="428625"/>
          </a:xfr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ru-RU" b="0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Анна</a:t>
            </a:r>
            <a:endParaRPr lang="ru-RU" b="0" i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x_dc1a009d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472" y="1714488"/>
            <a:ext cx="3500462" cy="4357706"/>
          </a:xfrm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86250" y="6072188"/>
            <a:ext cx="4714875" cy="4286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b="0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Дмитрий</a:t>
            </a:r>
            <a:endParaRPr lang="ru-RU" b="0" i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x_a800a390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357686" y="1714488"/>
            <a:ext cx="4643470" cy="4357718"/>
          </a:xfrm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Прямоугольник 5"/>
          <p:cNvSpPr/>
          <p:nvPr/>
        </p:nvSpPr>
        <p:spPr>
          <a:xfrm>
            <a:off x="0" y="500042"/>
            <a:ext cx="91440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Внуки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357686" y="142852"/>
          <a:ext cx="4572032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500174"/>
            <a:ext cx="3674011" cy="4852975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8435" name="Picture 2" descr="E:\Картинки в презентацию\0_3b7d1_316e2b71_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12000" y="5824538"/>
            <a:ext cx="19050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0" y="1"/>
          <a:ext cx="9016652" cy="1571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Содержимое 4" descr="IMG22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619500" y="1857375"/>
            <a:ext cx="5524500" cy="4143375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" name="Содержимое 3" descr="IMG227.jpg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71438" y="3357563"/>
            <a:ext cx="5286375" cy="3171825"/>
          </a:xfrm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6" name="Стрелка вниз 5"/>
          <p:cNvSpPr/>
          <p:nvPr/>
        </p:nvSpPr>
        <p:spPr>
          <a:xfrm rot="3260347" flipH="1">
            <a:off x="4368006" y="2718595"/>
            <a:ext cx="193675" cy="2411412"/>
          </a:xfrm>
          <a:prstGeom prst="down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3797" name="Picture 2" descr="E:\Картинки в презентацию\0_3b7d1_316e2b71_S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12000" y="5824538"/>
            <a:ext cx="19050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2" descr="E:\Картинки в презентацию\0_4883a_e446f0a0_XL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5967630">
            <a:off x="780256" y="1539082"/>
            <a:ext cx="1933575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E:\Картинки в презентацию\0_4883a_e446f0a0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967630">
            <a:off x="6350" y="3467100"/>
            <a:ext cx="1582738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внутренняя память 2"/>
          <p:cNvSpPr/>
          <p:nvPr/>
        </p:nvSpPr>
        <p:spPr>
          <a:xfrm>
            <a:off x="19050" y="476250"/>
            <a:ext cx="9017000" cy="6381750"/>
          </a:xfrm>
          <a:prstGeom prst="flowChartInternalStorag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18296" y="1412776"/>
          <a:ext cx="9018200" cy="5038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050" y="476250"/>
            <a:ext cx="9124950" cy="76993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Выводы</a:t>
            </a:r>
          </a:p>
        </p:txBody>
      </p:sp>
      <p:grpSp>
        <p:nvGrpSpPr>
          <p:cNvPr id="34821" name="Group 48"/>
          <p:cNvGrpSpPr>
            <a:grpSpLocks/>
          </p:cNvGrpSpPr>
          <p:nvPr/>
        </p:nvGrpSpPr>
        <p:grpSpPr bwMode="auto">
          <a:xfrm>
            <a:off x="928688" y="2500313"/>
            <a:ext cx="746125" cy="785812"/>
            <a:chOff x="579" y="1386"/>
            <a:chExt cx="385" cy="383"/>
          </a:xfrm>
        </p:grpSpPr>
        <p:sp>
          <p:nvSpPr>
            <p:cNvPr id="34833" name="Oval 49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4834" name="Group 50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34835" name="Oval 51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836" name="Oval 52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837" name="Oval 53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838" name="Oval 54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34822" name="Group 48"/>
          <p:cNvGrpSpPr>
            <a:grpSpLocks/>
          </p:cNvGrpSpPr>
          <p:nvPr/>
        </p:nvGrpSpPr>
        <p:grpSpPr bwMode="auto">
          <a:xfrm>
            <a:off x="1428750" y="3500438"/>
            <a:ext cx="785813" cy="806450"/>
            <a:chOff x="579" y="1386"/>
            <a:chExt cx="385" cy="383"/>
          </a:xfrm>
        </p:grpSpPr>
        <p:sp>
          <p:nvSpPr>
            <p:cNvPr id="34827" name="Oval 49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4828" name="Group 50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34829" name="Oval 51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830" name="Oval 52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831" name="Oval 53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832" name="Oval 54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071563" y="2571750"/>
            <a:ext cx="6127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1.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71625" y="3571875"/>
            <a:ext cx="612775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2.</a:t>
            </a:r>
          </a:p>
          <a:p>
            <a:pPr>
              <a:defRPr/>
            </a:pPr>
            <a:endParaRPr lang="ru-RU" dirty="0">
              <a:cs typeface="+mn-cs"/>
            </a:endParaRPr>
          </a:p>
        </p:txBody>
      </p:sp>
      <p:pic>
        <p:nvPicPr>
          <p:cNvPr id="34825" name="Picture 2" descr="E:\Картинки в презентацию\0_3b7d1_316e2b71_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8" y="5876925"/>
            <a:ext cx="1697037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Стрелка вниз 25"/>
          <p:cNvSpPr/>
          <p:nvPr/>
        </p:nvSpPr>
        <p:spPr>
          <a:xfrm>
            <a:off x="7235825" y="3260725"/>
            <a:ext cx="649288" cy="74771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43042" y="1928802"/>
          <a:ext cx="7286676" cy="4316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6386" name="Group 48"/>
          <p:cNvGrpSpPr>
            <a:grpSpLocks/>
          </p:cNvGrpSpPr>
          <p:nvPr/>
        </p:nvGrpSpPr>
        <p:grpSpPr bwMode="auto">
          <a:xfrm>
            <a:off x="777875" y="1570038"/>
            <a:ext cx="1150938" cy="1144587"/>
            <a:chOff x="579" y="1386"/>
            <a:chExt cx="385" cy="383"/>
          </a:xfrm>
        </p:grpSpPr>
        <p:sp>
          <p:nvSpPr>
            <p:cNvPr id="16399" name="Oval 49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400" name="Group 50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16401" name="Oval 51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6402" name="Oval 52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6403" name="Oval 53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6404" name="Oval 54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6387" name="Group 48"/>
          <p:cNvGrpSpPr>
            <a:grpSpLocks/>
          </p:cNvGrpSpPr>
          <p:nvPr/>
        </p:nvGrpSpPr>
        <p:grpSpPr bwMode="auto">
          <a:xfrm>
            <a:off x="785813" y="3643313"/>
            <a:ext cx="1150937" cy="1144587"/>
            <a:chOff x="579" y="1386"/>
            <a:chExt cx="385" cy="383"/>
          </a:xfrm>
        </p:grpSpPr>
        <p:sp>
          <p:nvSpPr>
            <p:cNvPr id="16393" name="Oval 49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394" name="Group 50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16395" name="Oval 51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6396" name="Oval 52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6397" name="Oval 53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6398" name="Oval 54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1071563" y="1857375"/>
            <a:ext cx="5715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1.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1563" y="3857625"/>
            <a:ext cx="5715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2.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71802" y="857232"/>
            <a:ext cx="5143536" cy="92333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Цель работы</a:t>
            </a:r>
            <a:endParaRPr lang="en-US" sz="54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16391" name="Picture 2" descr="E:\Картинки в презентацию\0_3b7d1_316e2b71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8488" y="5732463"/>
            <a:ext cx="19050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2" descr="E:\Картинки в презентацию\0_4883a_e446f0a0_XL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967630">
            <a:off x="-62706" y="4750593"/>
            <a:ext cx="2268538" cy="232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714356"/>
            <a:ext cx="873501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Благодарим за внимание!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143932" cy="508000"/>
          </a:xfrm>
        </p:spPr>
        <p:txBody>
          <a:bodyPr/>
          <a:lstStyle/>
          <a:p>
            <a:pPr algn="r">
              <a:defRPr/>
            </a:pP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 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Материалы и методы</a:t>
            </a:r>
            <a:endParaRPr lang="ru-RU" sz="44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1857376"/>
          <a:ext cx="8001056" cy="4714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влево 5"/>
          <p:cNvSpPr/>
          <p:nvPr/>
        </p:nvSpPr>
        <p:spPr>
          <a:xfrm rot="10800000">
            <a:off x="857250" y="2060575"/>
            <a:ext cx="1071563" cy="714375"/>
          </a:xfrm>
          <a:prstGeom prst="lef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Стрелка влево 6"/>
          <p:cNvSpPr/>
          <p:nvPr/>
        </p:nvSpPr>
        <p:spPr>
          <a:xfrm rot="10800000">
            <a:off x="857250" y="5589588"/>
            <a:ext cx="1071563" cy="714375"/>
          </a:xfrm>
          <a:prstGeom prst="lef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Стрелка влево 7"/>
          <p:cNvSpPr/>
          <p:nvPr/>
        </p:nvSpPr>
        <p:spPr>
          <a:xfrm rot="10800000">
            <a:off x="857250" y="3284538"/>
            <a:ext cx="1071563" cy="714375"/>
          </a:xfrm>
          <a:prstGeom prst="lef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Стрелка влево 8"/>
          <p:cNvSpPr/>
          <p:nvPr/>
        </p:nvSpPr>
        <p:spPr>
          <a:xfrm rot="10800000">
            <a:off x="857250" y="4437063"/>
            <a:ext cx="1071563" cy="714375"/>
          </a:xfrm>
          <a:prstGeom prst="lef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415" name="Picture 2" descr="E:\Картинки в презентацию\0_3b7d1_316e2b71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12000" y="5824538"/>
            <a:ext cx="19050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2" descr="E:\Картинки в презентацию\0_4883a_e446f0a0_XL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967630">
            <a:off x="4396581" y="-565943"/>
            <a:ext cx="2100263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286116" y="928670"/>
          <a:ext cx="5715040" cy="1563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Содержимое 5" descr="0_4320e_b63f2af0_XL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14282" y="2643182"/>
            <a:ext cx="6815436" cy="3959225"/>
          </a:xfrm>
          <a:ln>
            <a:solidFill>
              <a:schemeClr val="accent4">
                <a:lumMod val="50000"/>
              </a:schemeClr>
            </a:solidFill>
          </a:ln>
          <a:scene3d>
            <a:camera prst="perspectiveRight"/>
            <a:lightRig rig="threePt" dir="t"/>
          </a:scene3d>
          <a:sp3d>
            <a:bevelT prst="angle"/>
          </a:sp3d>
        </p:spPr>
      </p:pic>
      <p:pic>
        <p:nvPicPr>
          <p:cNvPr id="19459" name="Picture 2" descr="E:\Картинки в презентацию\0_3b7d1_316e2b71_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12000" y="5732463"/>
            <a:ext cx="19050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 descr="E:\Картинки в презентацию\0_4883a_e446f0a0_XL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5967630">
            <a:off x="6549231" y="2785269"/>
            <a:ext cx="2268538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8" y="5143500"/>
            <a:ext cx="5643562" cy="12858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Омский медицинский институт</a:t>
            </a:r>
            <a:endParaRPr lang="ru-RU" sz="2400" i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омс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5747" y="642918"/>
            <a:ext cx="5618253" cy="4500594"/>
          </a:xfrm>
          <a:ln w="38100">
            <a:solidFill>
              <a:schemeClr val="accent4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graphicFrame>
        <p:nvGraphicFramePr>
          <p:cNvPr id="6" name="Схема 5"/>
          <p:cNvGraphicFramePr/>
          <p:nvPr/>
        </p:nvGraphicFramePr>
        <p:xfrm>
          <a:off x="214282" y="1214422"/>
          <a:ext cx="300039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484" name="Picture 2" descr="E:\Картинки в презентацию\0_3b7d1_316e2b71_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12000" y="5824538"/>
            <a:ext cx="19050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642910" y="1571612"/>
          <a:ext cx="3214710" cy="4665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Содержимое 4" descr="D06.JPG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5195620" y="1158475"/>
            <a:ext cx="3837016" cy="4665674"/>
          </a:xfrm>
          <a:ln>
            <a:solidFill>
              <a:schemeClr val="accent4">
                <a:lumMod val="50000"/>
              </a:schemeClr>
            </a:solidFill>
          </a:ln>
          <a:scene3d>
            <a:camera prst="perspectiveLeft"/>
            <a:lightRig rig="threePt" dir="t"/>
          </a:scene3d>
          <a:sp3d>
            <a:bevelT prst="convex"/>
          </a:sp3d>
        </p:spPr>
      </p:pic>
      <p:pic>
        <p:nvPicPr>
          <p:cNvPr id="21507" name="Picture 2" descr="E:\Картинки в презентацию\0_3b7d1_316e2b71_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12000" y="5824538"/>
            <a:ext cx="19050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E:\Картинки в презентацию\0_4883a_e446f0a0_XL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5967630">
            <a:off x="3402806" y="148432"/>
            <a:ext cx="2268537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928926" y="642918"/>
          <a:ext cx="5715040" cy="199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Содержимое 3" descr="memo17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63525" y="2862263"/>
            <a:ext cx="6375400" cy="3643312"/>
          </a:xfrm>
          <a:ln>
            <a:solidFill>
              <a:schemeClr val="accent4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2531" name="Picture 2" descr="E:\Картинки в презентацию\0_3b7d1_316e2b71_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12000" y="5824538"/>
            <a:ext cx="19050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 descr="E:\Картинки в презентацию\0_4883a_e446f0a0_XL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5967630">
            <a:off x="6787356" y="3072607"/>
            <a:ext cx="2268537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Содержимое 5" descr="MPobGer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714500"/>
            <a:ext cx="7000875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3" y="4500563"/>
            <a:ext cx="3786187" cy="121443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800" i="1" dirty="0" smtClean="0">
                <a:solidFill>
                  <a:schemeClr val="tx1">
                    <a:lumMod val="50000"/>
                  </a:schemeClr>
                </a:solidFill>
              </a:rPr>
              <a:t>Орден Красной звезды</a:t>
            </a:r>
            <a:endParaRPr lang="ru-RU" sz="2800" i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8716dcd4b549a374576c57c6c16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72063" y="1357313"/>
            <a:ext cx="3714750" cy="3165475"/>
          </a:xfrm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23556" name="Содержимое 4" descr="загруженное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785938"/>
            <a:ext cx="2262187" cy="423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6072188"/>
            <a:ext cx="6072188" cy="369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cs typeface="+mn-cs"/>
              </a:rPr>
              <a:t>  За боевые заслуги»        «За победу над Германией»</a:t>
            </a:r>
            <a:endParaRPr lang="en-US" dirty="0">
              <a:cs typeface="+mn-cs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2463800" y="6251575"/>
            <a:ext cx="35718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143372" y="214290"/>
            <a:ext cx="392909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Награды</a:t>
            </a:r>
          </a:p>
        </p:txBody>
      </p:sp>
      <p:pic>
        <p:nvPicPr>
          <p:cNvPr id="23560" name="Picture 2" descr="E:\Картинки в презентацию\0_3b7d1_316e2b71_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12000" y="5824538"/>
            <a:ext cx="19050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928794" y="285751"/>
          <a:ext cx="7000924" cy="1928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Содержимое 4" descr="3.jpg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256230" y="2348880"/>
            <a:ext cx="6786610" cy="4214842"/>
          </a:xfrm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24579" name="Picture 2" descr="E:\Картинки в презентацию\0_3b7d1_316e2b71_S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12000" y="5824538"/>
            <a:ext cx="19050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E:\Картинки в презентацию\0_4883a_e446f0a0_XL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5967630">
            <a:off x="-197644" y="1056482"/>
            <a:ext cx="2268537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asivo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krasivo</Template>
  <TotalTime>432</TotalTime>
  <Words>501</Words>
  <Application>Microsoft Office PowerPoint</Application>
  <PresentationFormat>Экран (4:3)</PresentationFormat>
  <Paragraphs>66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krasivo</vt:lpstr>
      <vt:lpstr>Слайд 1</vt:lpstr>
      <vt:lpstr>Слайд 2</vt:lpstr>
      <vt:lpstr>       Материалы и методы</vt:lpstr>
      <vt:lpstr>Слайд 4</vt:lpstr>
      <vt:lpstr>Омский медицинский институт</vt:lpstr>
      <vt:lpstr>Слайд 6</vt:lpstr>
      <vt:lpstr>Слайд 7</vt:lpstr>
      <vt:lpstr>Орден Красной звезды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 Page</dc:title>
  <dc:creator>Таня</dc:creator>
  <cp:lastModifiedBy>Smecalov</cp:lastModifiedBy>
  <cp:revision>72</cp:revision>
  <dcterms:created xsi:type="dcterms:W3CDTF">2012-03-04T06:12:03Z</dcterms:created>
  <dcterms:modified xsi:type="dcterms:W3CDTF">2012-04-19T00:17:36Z</dcterms:modified>
</cp:coreProperties>
</file>